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403" r:id="rId2"/>
    <p:sldId id="540" r:id="rId3"/>
    <p:sldId id="562" r:id="rId4"/>
    <p:sldId id="558" r:id="rId5"/>
    <p:sldId id="548" r:id="rId6"/>
    <p:sldId id="552" r:id="rId7"/>
    <p:sldId id="563" r:id="rId8"/>
    <p:sldId id="553" r:id="rId9"/>
    <p:sldId id="564" r:id="rId10"/>
    <p:sldId id="557" r:id="rId11"/>
    <p:sldId id="554" r:id="rId12"/>
    <p:sldId id="536" r:id="rId13"/>
    <p:sldId id="510" r:id="rId14"/>
    <p:sldId id="555" r:id="rId15"/>
    <p:sldId id="556" r:id="rId16"/>
    <p:sldId id="565" r:id="rId17"/>
    <p:sldId id="506" r:id="rId18"/>
    <p:sldId id="566" r:id="rId19"/>
    <p:sldId id="559" r:id="rId20"/>
    <p:sldId id="560" r:id="rId21"/>
  </p:sldIdLst>
  <p:sldSz cx="9144000" cy="6858000" type="overhead"/>
  <p:notesSz cx="6662738" cy="9832975"/>
  <p:defaultTextStyle>
    <a:defPPr>
      <a:defRPr lang="de-DE"/>
    </a:defPPr>
    <a:lvl1pPr marL="0" lvl="0"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50000"/>
      </a:spcBef>
      <a:spcAft>
        <a:spcPct val="0"/>
      </a:spcAft>
      <a:buNone/>
      <a:defRPr sz="2800" b="1"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326">
          <p15:clr>
            <a:srgbClr val="A4A3A4"/>
          </p15:clr>
        </p15:guide>
        <p15:guide id="2" pos="4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FF00FF"/>
    <a:srgbClr val="FFFFFF"/>
    <a:srgbClr val="FFFFCC"/>
    <a:srgbClr val="FFCCFF"/>
    <a:srgbClr val="ACBDE4"/>
    <a:srgbClr val="96A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09" autoAdjust="0"/>
    <p:restoredTop sz="94213"/>
  </p:normalViewPr>
  <p:slideViewPr>
    <p:cSldViewPr snapToGrid="0" showGuides="1">
      <p:cViewPr varScale="1">
        <p:scale>
          <a:sx n="87" d="100"/>
          <a:sy n="87" d="100"/>
        </p:scale>
        <p:origin x="1022" y="48"/>
      </p:cViewPr>
      <p:guideLst>
        <p:guide orient="horz" pos="1326"/>
        <p:guide pos="45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7" y="0"/>
            <a:ext cx="2887663"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933" tIns="0" rIns="18933" bIns="0" numCol="1" anchor="t" anchorCtr="0" compatLnSpc="1"/>
          <a:lstStyle>
            <a:lvl1pPr defTabSz="901700">
              <a:spcBef>
                <a:spcPct val="0"/>
              </a:spcBef>
              <a:defRPr sz="1000" b="0" i="1">
                <a:latin typeface="Times New Roman" panose="02020603050405020304" pitchFamily="18" charset="0"/>
              </a:defRPr>
            </a:lvl1pPr>
          </a:lstStyle>
          <a:p>
            <a:pPr marL="0" marR="0" lvl="0" indent="0" algn="l" defTabSz="901700" rtl="0" eaLnBrk="0" fontAlgn="base" latinLnBrk="0" hangingPunct="0">
              <a:lnSpc>
                <a:spcPct val="100000"/>
              </a:lnSpc>
              <a:spcBef>
                <a:spcPct val="0"/>
              </a:spcBef>
              <a:spcAft>
                <a:spcPct val="0"/>
              </a:spcAft>
              <a:buClrTx/>
              <a:buSzTx/>
              <a:buFontTx/>
              <a:buNone/>
              <a:defRPr/>
            </a:pPr>
            <a:endParaRPr kumimoji="0" lang="en-GB" altLang="zh-CN" sz="1000" b="0" i="1"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1" name="Rectangle 3"/>
          <p:cNvSpPr>
            <a:spLocks noGrp="1" noChangeArrowheads="1"/>
          </p:cNvSpPr>
          <p:nvPr>
            <p:ph type="dt" idx="1"/>
          </p:nvPr>
        </p:nvSpPr>
        <p:spPr bwMode="auto">
          <a:xfrm>
            <a:off x="3775075" y="0"/>
            <a:ext cx="2887663"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933" tIns="0" rIns="18933" bIns="0" numCol="1" anchor="t" anchorCtr="0" compatLnSpc="1"/>
          <a:lstStyle>
            <a:lvl1pPr algn="r" defTabSz="901700">
              <a:spcBef>
                <a:spcPct val="0"/>
              </a:spcBef>
              <a:defRPr sz="1000" b="0" i="1">
                <a:latin typeface="Times New Roman" panose="02020603050405020304" pitchFamily="18" charset="0"/>
              </a:defRPr>
            </a:lvl1pPr>
          </a:lstStyle>
          <a:p>
            <a:pPr marL="0" marR="0" lvl="0" indent="0" algn="r" defTabSz="901700" rtl="0" eaLnBrk="0" fontAlgn="base" latinLnBrk="0" hangingPunct="0">
              <a:lnSpc>
                <a:spcPct val="100000"/>
              </a:lnSpc>
              <a:spcBef>
                <a:spcPct val="0"/>
              </a:spcBef>
              <a:spcAft>
                <a:spcPct val="0"/>
              </a:spcAft>
              <a:buClrTx/>
              <a:buSzTx/>
              <a:buFontTx/>
              <a:buNone/>
              <a:defRPr/>
            </a:pPr>
            <a:endParaRPr kumimoji="0" lang="en-GB" altLang="zh-CN" sz="1000" b="0" i="1"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7652" name="Rectangle 4"/>
          <p:cNvSpPr>
            <a:spLocks noGrp="1" noRot="1" noChangeAspect="1" noTextEdit="1"/>
          </p:cNvSpPr>
          <p:nvPr>
            <p:ph type="sldImg" idx="2"/>
          </p:nvPr>
        </p:nvSpPr>
        <p:spPr>
          <a:xfrm>
            <a:off x="884238" y="747713"/>
            <a:ext cx="4891087" cy="3668712"/>
          </a:xfrm>
          <a:prstGeom prst="rect">
            <a:avLst/>
          </a:prstGeom>
          <a:noFill/>
          <a:ln w="12700" cap="flat" cmpd="sng">
            <a:solidFill>
              <a:schemeClr val="tx1"/>
            </a:solidFill>
            <a:prstDash val="solid"/>
            <a:miter/>
            <a:headEnd type="none" w="med" len="med"/>
            <a:tailEnd type="none" w="med" len="med"/>
          </a:ln>
        </p:spPr>
      </p:sp>
      <p:sp>
        <p:nvSpPr>
          <p:cNvPr id="2053" name="Rectangle 5"/>
          <p:cNvSpPr>
            <a:spLocks noGrp="1" noChangeArrowheads="1"/>
          </p:cNvSpPr>
          <p:nvPr>
            <p:ph type="body" sz="quarter" idx="3"/>
          </p:nvPr>
        </p:nvSpPr>
        <p:spPr bwMode="auto">
          <a:xfrm>
            <a:off x="887413" y="4670425"/>
            <a:ext cx="4886325" cy="442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07" tIns="45754" rIns="91507" bIns="45754" numCol="1" anchor="t" anchorCtr="0" compatLnSpc="1"/>
          <a:lstStyle/>
          <a:p>
            <a:pPr marL="0" marR="0" lvl="0" indent="0" algn="l" defTabSz="908050" rtl="0" eaLnBrk="0" fontAlgn="base" latinLnBrk="0" hangingPunct="0">
              <a:lnSpc>
                <a:spcPct val="100000"/>
              </a:lnSpc>
              <a:spcBef>
                <a:spcPct val="30000"/>
              </a:spcBef>
              <a:spcAft>
                <a:spcPct val="0"/>
              </a:spcAft>
              <a:buClrTx/>
              <a:buSzTx/>
              <a:buFontTx/>
              <a:buNone/>
              <a:defRPr/>
            </a:pPr>
            <a:r>
              <a:rPr kumimoji="0" lang="de-DE"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Klicken Sie, um die Formate des Vorlagentextes zu bearbeiten</a:t>
            </a:r>
          </a:p>
          <a:p>
            <a:pPr marL="455930" marR="0" lvl="1" indent="0" algn="l" defTabSz="908050" rtl="0" eaLnBrk="0" fontAlgn="base" latinLnBrk="0" hangingPunct="0">
              <a:lnSpc>
                <a:spcPct val="100000"/>
              </a:lnSpc>
              <a:spcBef>
                <a:spcPct val="30000"/>
              </a:spcBef>
              <a:spcAft>
                <a:spcPct val="0"/>
              </a:spcAft>
              <a:buClrTx/>
              <a:buSzTx/>
              <a:buFontTx/>
              <a:buNone/>
              <a:defRPr/>
            </a:pPr>
            <a:r>
              <a:rPr kumimoji="0" lang="de-DE"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Zweite Ebene</a:t>
            </a:r>
          </a:p>
          <a:p>
            <a:pPr marL="911225" marR="0" lvl="2" indent="0" algn="l" defTabSz="908050" rtl="0" eaLnBrk="0" fontAlgn="base" latinLnBrk="0" hangingPunct="0">
              <a:lnSpc>
                <a:spcPct val="100000"/>
              </a:lnSpc>
              <a:spcBef>
                <a:spcPct val="30000"/>
              </a:spcBef>
              <a:spcAft>
                <a:spcPct val="0"/>
              </a:spcAft>
              <a:buClrTx/>
              <a:buSzTx/>
              <a:buFontTx/>
              <a:buNone/>
              <a:defRPr/>
            </a:pPr>
            <a:r>
              <a:rPr kumimoji="0" lang="de-DE"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Dritte Ebene</a:t>
            </a:r>
          </a:p>
          <a:p>
            <a:pPr marL="1367155" marR="0" lvl="3" indent="0" algn="l" defTabSz="908050" rtl="0" eaLnBrk="0" fontAlgn="base" latinLnBrk="0" hangingPunct="0">
              <a:lnSpc>
                <a:spcPct val="100000"/>
              </a:lnSpc>
              <a:spcBef>
                <a:spcPct val="30000"/>
              </a:spcBef>
              <a:spcAft>
                <a:spcPct val="0"/>
              </a:spcAft>
              <a:buClrTx/>
              <a:buSzTx/>
              <a:buFontTx/>
              <a:buNone/>
              <a:defRPr/>
            </a:pPr>
            <a:r>
              <a:rPr kumimoji="0" lang="de-DE"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Vierte Ebene</a:t>
            </a:r>
          </a:p>
          <a:p>
            <a:pPr marL="1821180" marR="0" lvl="4" indent="0" algn="l" defTabSz="908050" rtl="0" eaLnBrk="0" fontAlgn="base" latinLnBrk="0" hangingPunct="0">
              <a:lnSpc>
                <a:spcPct val="100000"/>
              </a:lnSpc>
              <a:spcBef>
                <a:spcPct val="30000"/>
              </a:spcBef>
              <a:spcAft>
                <a:spcPct val="0"/>
              </a:spcAft>
              <a:buClrTx/>
              <a:buSzTx/>
              <a:buFontTx/>
              <a:buNone/>
              <a:defRPr/>
            </a:pPr>
            <a:r>
              <a:rPr kumimoji="0" lang="de-DE"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Fünfte Ebene</a:t>
            </a:r>
          </a:p>
        </p:txBody>
      </p:sp>
      <p:sp>
        <p:nvSpPr>
          <p:cNvPr id="2054" name="Rectangle 6"/>
          <p:cNvSpPr>
            <a:spLocks noGrp="1" noChangeArrowheads="1"/>
          </p:cNvSpPr>
          <p:nvPr>
            <p:ph type="ftr" sz="quarter" idx="4"/>
          </p:nvPr>
        </p:nvSpPr>
        <p:spPr bwMode="auto">
          <a:xfrm>
            <a:off x="-1587" y="9342438"/>
            <a:ext cx="2887663"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933" tIns="0" rIns="18933" bIns="0" numCol="1" anchor="b" anchorCtr="0" compatLnSpc="1"/>
          <a:lstStyle>
            <a:lvl1pPr defTabSz="901700">
              <a:spcBef>
                <a:spcPct val="0"/>
              </a:spcBef>
              <a:defRPr sz="1000" b="0" i="1">
                <a:latin typeface="Times New Roman" panose="02020603050405020304" pitchFamily="18" charset="0"/>
              </a:defRPr>
            </a:lvl1pPr>
          </a:lstStyle>
          <a:p>
            <a:pPr marL="0" marR="0" lvl="0" indent="0" algn="l" defTabSz="901700" rtl="0" eaLnBrk="0" fontAlgn="base" latinLnBrk="0" hangingPunct="0">
              <a:lnSpc>
                <a:spcPct val="100000"/>
              </a:lnSpc>
              <a:spcBef>
                <a:spcPct val="0"/>
              </a:spcBef>
              <a:spcAft>
                <a:spcPct val="0"/>
              </a:spcAft>
              <a:buClrTx/>
              <a:buSzTx/>
              <a:buFontTx/>
              <a:buNone/>
              <a:defRPr/>
            </a:pPr>
            <a:endParaRPr kumimoji="0" lang="en-GB" altLang="zh-CN" sz="1000" b="0" i="1"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5" name="Rectangle 7"/>
          <p:cNvSpPr>
            <a:spLocks noGrp="1" noChangeArrowheads="1"/>
          </p:cNvSpPr>
          <p:nvPr>
            <p:ph type="sldNum" sz="quarter" idx="5"/>
          </p:nvPr>
        </p:nvSpPr>
        <p:spPr bwMode="auto">
          <a:xfrm>
            <a:off x="3775075" y="9342438"/>
            <a:ext cx="2887663"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933" tIns="0" rIns="18933" bIns="0" numCol="1" anchor="b" anchorCtr="0" compatLnSpc="1"/>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‹Nr.›</a:t>
            </a:fld>
            <a:endParaRPr lang="en-GB" altLang="zh-CN" sz="1000" b="0" i="1"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defTabSz="908050"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5930" algn="l" defTabSz="908050"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1225" algn="l" defTabSz="908050"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67155" algn="l" defTabSz="908050"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1180" algn="l" defTabSz="908050"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a:t>
            </a:fld>
            <a:endParaRPr lang="en-GB" altLang="zh-CN" sz="1000" b="0" i="1" dirty="0">
              <a:latin typeface="Times New Roman" panose="02020603050405020304" pitchFamily="18" charset="0"/>
              <a:ea typeface="宋体" panose="02010600030101010101" pitchFamily="2" charset="-122"/>
            </a:endParaRPr>
          </a:p>
        </p:txBody>
      </p:sp>
      <p:sp>
        <p:nvSpPr>
          <p:cNvPr id="28675" name="Rectangle 2"/>
          <p:cNvSpPr>
            <a:spLocks noGrp="1" noRot="1" noChangeAspect="1" noTextEdit="1"/>
          </p:cNvSpPr>
          <p:nvPr>
            <p:ph type="sldImg"/>
          </p:nvPr>
        </p:nvSpPr>
        <p:spPr/>
      </p:sp>
      <p:sp>
        <p:nvSpPr>
          <p:cNvPr id="28676" name="Rectangle 3"/>
          <p:cNvSpPr>
            <a:spLocks noGrp="1"/>
          </p:cNvSpPr>
          <p:nvPr>
            <p:ph type="body" idx="1"/>
          </p:nvPr>
        </p:nvSpPr>
        <p:spPr/>
        <p:txBody>
          <a:bodyPr wrap="square" lIns="91507" tIns="45754" rIns="91507" bIns="45754" anchor="t"/>
          <a:lstStyle/>
          <a:p>
            <a:pPr lvl="0"/>
            <a:endParaRPr lang="en-GB" altLang="zh-CN" dirty="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11</a:t>
            </a:fld>
            <a:endParaRPr lang="en-GB" altLang="zh-CN" sz="1000" b="0" i="1" dirty="0">
              <a:latin typeface="Times New Roman" panose="02020603050405020304" pitchFamily="18" charset="0"/>
              <a:ea typeface="宋体" panose="02010600030101010101" pitchFamily="2" charset="-122"/>
            </a:endParaRPr>
          </a:p>
        </p:txBody>
      </p:sp>
      <p:sp>
        <p:nvSpPr>
          <p:cNvPr id="41987" name="Rectangle 2"/>
          <p:cNvSpPr>
            <a:spLocks noGrp="1" noRot="1" noChangeAspect="1" noTextEdit="1"/>
          </p:cNvSpPr>
          <p:nvPr>
            <p:ph type="sldImg"/>
          </p:nvPr>
        </p:nvSpPr>
        <p:spPr/>
      </p:sp>
      <p:sp>
        <p:nvSpPr>
          <p:cNvPr id="41988"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14</a:t>
            </a:fld>
            <a:endParaRPr lang="en-GB" altLang="zh-CN" sz="1000" b="0" i="1" dirty="0">
              <a:latin typeface="Times New Roman" panose="02020603050405020304" pitchFamily="18" charset="0"/>
              <a:ea typeface="宋体" panose="02010600030101010101" pitchFamily="2" charset="-122"/>
            </a:endParaRPr>
          </a:p>
        </p:txBody>
      </p:sp>
      <p:sp>
        <p:nvSpPr>
          <p:cNvPr id="43011" name="Rectangle 2"/>
          <p:cNvSpPr>
            <a:spLocks noGrp="1" noRot="1" noChangeAspect="1" noTextEdit="1"/>
          </p:cNvSpPr>
          <p:nvPr>
            <p:ph type="sldImg"/>
          </p:nvPr>
        </p:nvSpPr>
        <p:spPr/>
      </p:sp>
      <p:sp>
        <p:nvSpPr>
          <p:cNvPr id="43012"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15</a:t>
            </a:fld>
            <a:endParaRPr lang="en-GB" altLang="zh-CN" sz="1000" b="0" i="1" dirty="0">
              <a:latin typeface="Times New Roman" panose="02020603050405020304" pitchFamily="18" charset="0"/>
              <a:ea typeface="宋体" panose="02010600030101010101" pitchFamily="2" charset="-122"/>
            </a:endParaRPr>
          </a:p>
        </p:txBody>
      </p:sp>
      <p:sp>
        <p:nvSpPr>
          <p:cNvPr id="44035" name="Rectangle 2"/>
          <p:cNvSpPr>
            <a:spLocks noGrp="1" noRot="1" noChangeAspect="1" noTextEdit="1"/>
          </p:cNvSpPr>
          <p:nvPr>
            <p:ph type="sldImg"/>
          </p:nvPr>
        </p:nvSpPr>
        <p:spPr/>
      </p:sp>
      <p:sp>
        <p:nvSpPr>
          <p:cNvPr id="44036"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16</a:t>
            </a:fld>
            <a:endParaRPr lang="en-GB" altLang="zh-CN" sz="1000" b="0" i="1" dirty="0">
              <a:latin typeface="Times New Roman" panose="02020603050405020304" pitchFamily="18" charset="0"/>
              <a:ea typeface="宋体" panose="02010600030101010101" pitchFamily="2" charset="-122"/>
            </a:endParaRPr>
          </a:p>
        </p:txBody>
      </p:sp>
      <p:sp>
        <p:nvSpPr>
          <p:cNvPr id="45059" name="Rectangle 2"/>
          <p:cNvSpPr>
            <a:spLocks noGrp="1" noRot="1" noChangeAspect="1" noTextEdit="1"/>
          </p:cNvSpPr>
          <p:nvPr>
            <p:ph type="sldImg"/>
          </p:nvPr>
        </p:nvSpPr>
        <p:spPr/>
      </p:sp>
      <p:sp>
        <p:nvSpPr>
          <p:cNvPr id="45060"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17</a:t>
            </a:fld>
            <a:endParaRPr lang="en-GB" altLang="zh-CN" sz="1000" b="0" i="1" dirty="0">
              <a:latin typeface="Times New Roman" panose="02020603050405020304" pitchFamily="18" charset="0"/>
              <a:ea typeface="宋体" panose="02010600030101010101" pitchFamily="2" charset="-122"/>
            </a:endParaRPr>
          </a:p>
        </p:txBody>
      </p:sp>
      <p:sp>
        <p:nvSpPr>
          <p:cNvPr id="46083" name="Rectangle 2"/>
          <p:cNvSpPr>
            <a:spLocks noGrp="1" noRot="1" noChangeAspect="1" noTextEdit="1"/>
          </p:cNvSpPr>
          <p:nvPr>
            <p:ph type="sldImg"/>
          </p:nvPr>
        </p:nvSpPr>
        <p:spPr/>
      </p:sp>
      <p:sp>
        <p:nvSpPr>
          <p:cNvPr id="46084"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18</a:t>
            </a:fld>
            <a:endParaRPr lang="en-GB" altLang="zh-CN" sz="1000" b="0" i="1" dirty="0">
              <a:latin typeface="Times New Roman" panose="02020603050405020304" pitchFamily="18" charset="0"/>
              <a:ea typeface="宋体" panose="02010600030101010101" pitchFamily="2" charset="-122"/>
            </a:endParaRPr>
          </a:p>
        </p:txBody>
      </p:sp>
      <p:sp>
        <p:nvSpPr>
          <p:cNvPr id="47107" name="Rectangle 2"/>
          <p:cNvSpPr>
            <a:spLocks noGrp="1" noRot="1" noChangeAspect="1" noTextEdit="1"/>
          </p:cNvSpPr>
          <p:nvPr>
            <p:ph type="sldImg"/>
          </p:nvPr>
        </p:nvSpPr>
        <p:spPr/>
      </p:sp>
      <p:sp>
        <p:nvSpPr>
          <p:cNvPr id="47108"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2</a:t>
            </a:fld>
            <a:endParaRPr lang="en-GB" altLang="zh-CN" sz="1000" b="0" i="1" dirty="0">
              <a:latin typeface="Times New Roman" panose="02020603050405020304" pitchFamily="18" charset="0"/>
              <a:ea typeface="宋体" panose="02010600030101010101" pitchFamily="2" charset="-122"/>
            </a:endParaRPr>
          </a:p>
        </p:txBody>
      </p:sp>
      <p:sp>
        <p:nvSpPr>
          <p:cNvPr id="31747" name="Rectangle 2"/>
          <p:cNvSpPr>
            <a:spLocks noGrp="1" noRot="1" noChangeAspect="1" noTextEdit="1"/>
          </p:cNvSpPr>
          <p:nvPr>
            <p:ph type="sldImg"/>
          </p:nvPr>
        </p:nvSpPr>
        <p:spPr/>
      </p:sp>
      <p:sp>
        <p:nvSpPr>
          <p:cNvPr id="31748"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3</a:t>
            </a:fld>
            <a:endParaRPr lang="en-GB" altLang="zh-CN" sz="1000" b="0" i="1" dirty="0">
              <a:latin typeface="Times New Roman" panose="02020603050405020304" pitchFamily="18" charset="0"/>
              <a:ea typeface="宋体" panose="02010600030101010101" pitchFamily="2" charset="-122"/>
            </a:endParaRPr>
          </a:p>
        </p:txBody>
      </p:sp>
      <p:sp>
        <p:nvSpPr>
          <p:cNvPr id="32771" name="Rectangle 2"/>
          <p:cNvSpPr>
            <a:spLocks noGrp="1" noRot="1" noChangeAspect="1" noTextEdit="1"/>
          </p:cNvSpPr>
          <p:nvPr>
            <p:ph type="sldImg"/>
          </p:nvPr>
        </p:nvSpPr>
        <p:spPr/>
      </p:sp>
      <p:sp>
        <p:nvSpPr>
          <p:cNvPr id="32772"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5</a:t>
            </a:fld>
            <a:endParaRPr lang="en-GB" altLang="zh-CN" sz="1000" b="0" i="1" dirty="0">
              <a:latin typeface="Times New Roman" panose="02020603050405020304" pitchFamily="18" charset="0"/>
              <a:ea typeface="宋体" panose="02010600030101010101" pitchFamily="2" charset="-122"/>
            </a:endParaRPr>
          </a:p>
        </p:txBody>
      </p:sp>
      <p:sp>
        <p:nvSpPr>
          <p:cNvPr id="33795" name="Rectangle 2"/>
          <p:cNvSpPr>
            <a:spLocks noGrp="1" noRot="1" noChangeAspect="1" noTextEdit="1"/>
          </p:cNvSpPr>
          <p:nvPr>
            <p:ph type="sldImg"/>
          </p:nvPr>
        </p:nvSpPr>
        <p:spPr/>
      </p:sp>
      <p:sp>
        <p:nvSpPr>
          <p:cNvPr id="33796"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6</a:t>
            </a:fld>
            <a:endParaRPr lang="en-GB" altLang="zh-CN" sz="1000" b="0" i="1" dirty="0">
              <a:latin typeface="Times New Roman" panose="02020603050405020304" pitchFamily="18" charset="0"/>
              <a:ea typeface="宋体" panose="02010600030101010101" pitchFamily="2" charset="-122"/>
            </a:endParaRPr>
          </a:p>
        </p:txBody>
      </p:sp>
      <p:sp>
        <p:nvSpPr>
          <p:cNvPr id="36867" name="Rectangle 2"/>
          <p:cNvSpPr>
            <a:spLocks noGrp="1" noRot="1" noChangeAspect="1" noTextEdit="1"/>
          </p:cNvSpPr>
          <p:nvPr>
            <p:ph type="sldImg"/>
          </p:nvPr>
        </p:nvSpPr>
        <p:spPr/>
      </p:sp>
      <p:sp>
        <p:nvSpPr>
          <p:cNvPr id="36868"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7</a:t>
            </a:fld>
            <a:endParaRPr lang="en-GB" altLang="zh-CN" sz="1000" b="0" i="1" dirty="0">
              <a:latin typeface="Times New Roman" panose="02020603050405020304" pitchFamily="18" charset="0"/>
              <a:ea typeface="宋体" panose="02010600030101010101" pitchFamily="2" charset="-122"/>
            </a:endParaRPr>
          </a:p>
        </p:txBody>
      </p:sp>
      <p:sp>
        <p:nvSpPr>
          <p:cNvPr id="37891" name="Rectangle 2"/>
          <p:cNvSpPr>
            <a:spLocks noGrp="1" noRot="1" noChangeAspect="1" noTextEdit="1"/>
          </p:cNvSpPr>
          <p:nvPr>
            <p:ph type="sldImg"/>
          </p:nvPr>
        </p:nvSpPr>
        <p:spPr/>
      </p:sp>
      <p:sp>
        <p:nvSpPr>
          <p:cNvPr id="37892"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8</a:t>
            </a:fld>
            <a:endParaRPr lang="en-GB" altLang="zh-CN" sz="1000" b="0" i="1" dirty="0">
              <a:latin typeface="Times New Roman" panose="02020603050405020304" pitchFamily="18" charset="0"/>
              <a:ea typeface="宋体" panose="02010600030101010101" pitchFamily="2" charset="-122"/>
            </a:endParaRPr>
          </a:p>
        </p:txBody>
      </p:sp>
      <p:sp>
        <p:nvSpPr>
          <p:cNvPr id="38915" name="Rectangle 2"/>
          <p:cNvSpPr>
            <a:spLocks noGrp="1" noRot="1" noChangeAspect="1" noTextEdit="1"/>
          </p:cNvSpPr>
          <p:nvPr>
            <p:ph type="sldImg"/>
          </p:nvPr>
        </p:nvSpPr>
        <p:spPr/>
      </p:sp>
      <p:sp>
        <p:nvSpPr>
          <p:cNvPr id="38916"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9</a:t>
            </a:fld>
            <a:endParaRPr lang="en-GB" altLang="zh-CN" sz="1000" b="0" i="1" dirty="0">
              <a:latin typeface="Times New Roman" panose="02020603050405020304" pitchFamily="18" charset="0"/>
              <a:ea typeface="宋体" panose="02010600030101010101" pitchFamily="2" charset="-122"/>
            </a:endParaRPr>
          </a:p>
        </p:txBody>
      </p:sp>
      <p:sp>
        <p:nvSpPr>
          <p:cNvPr id="39939" name="Rectangle 2"/>
          <p:cNvSpPr>
            <a:spLocks noGrp="1" noRot="1" noChangeAspect="1" noTextEdit="1"/>
          </p:cNvSpPr>
          <p:nvPr>
            <p:ph type="sldImg"/>
          </p:nvPr>
        </p:nvSpPr>
        <p:spPr/>
      </p:sp>
      <p:sp>
        <p:nvSpPr>
          <p:cNvPr id="39940"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p:cNvSpPr>
          <p:nvPr>
            <p:ph type="sldNum" sz="quarter"/>
          </p:nvPr>
        </p:nvSpPr>
        <p:spPr>
          <a:xfrm>
            <a:off x="3775075" y="9342438"/>
            <a:ext cx="2887663" cy="490537"/>
          </a:xfrm>
          <a:prstGeom prst="rect">
            <a:avLst/>
          </a:prstGeom>
          <a:noFill/>
          <a:ln w="9525">
            <a:noFill/>
          </a:ln>
        </p:spPr>
        <p:txBody>
          <a:bodyPr lIns="18933" tIns="0" rIns="18933" bIns="0" anchor="b"/>
          <a:lstStyle/>
          <a:p>
            <a:pPr lvl="0" algn="r" defTabSz="901700">
              <a:spcBef>
                <a:spcPct val="0"/>
              </a:spcBef>
            </a:pPr>
            <a:fld id="{9A0DB2DC-4C9A-4742-B13C-FB6460FD3503}" type="slidenum">
              <a:rPr lang="en-GB" altLang="zh-CN" sz="1000" b="0" i="1" dirty="0">
                <a:latin typeface="Times New Roman" panose="02020603050405020304" pitchFamily="18" charset="0"/>
                <a:ea typeface="宋体" panose="02010600030101010101" pitchFamily="2" charset="-122"/>
              </a:rPr>
              <a:t>10</a:t>
            </a:fld>
            <a:endParaRPr lang="en-GB" altLang="zh-CN" sz="1000" b="0" i="1" dirty="0">
              <a:latin typeface="Times New Roman" panose="02020603050405020304" pitchFamily="18" charset="0"/>
              <a:ea typeface="宋体" panose="02010600030101010101" pitchFamily="2" charset="-122"/>
            </a:endParaRPr>
          </a:p>
        </p:txBody>
      </p:sp>
      <p:sp>
        <p:nvSpPr>
          <p:cNvPr id="40963" name="Rectangle 2"/>
          <p:cNvSpPr>
            <a:spLocks noGrp="1" noRot="1" noChangeAspect="1" noTextEdit="1"/>
          </p:cNvSpPr>
          <p:nvPr>
            <p:ph type="sldImg"/>
          </p:nvPr>
        </p:nvSpPr>
        <p:spPr/>
      </p:sp>
      <p:sp>
        <p:nvSpPr>
          <p:cNvPr id="40964" name="Rectangle 3"/>
          <p:cNvSpPr>
            <a:spLocks noGrp="1"/>
          </p:cNvSpPr>
          <p:nvPr>
            <p:ph type="body" idx="1"/>
          </p:nvPr>
        </p:nvSpPr>
        <p:spPr/>
        <p:txBody>
          <a:bodyPr wrap="square" lIns="91507" tIns="45754" rIns="91507" bIns="45754" anchor="t"/>
          <a:lstStyle/>
          <a:p>
            <a:pPr lvl="0"/>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9F9F9"/>
        </a:solidFill>
        <a:effectLst/>
      </p:bgPr>
    </p:bg>
    <p:spTree>
      <p:nvGrpSpPr>
        <p:cNvPr id="1" name=""/>
        <p:cNvGrpSpPr/>
        <p:nvPr/>
      </p:nvGrpSpPr>
      <p:grpSpPr>
        <a:xfrm>
          <a:off x="0" y="0"/>
          <a:ext cx="0" cy="0"/>
          <a:chOff x="0" y="0"/>
          <a:chExt cx="0" cy="0"/>
        </a:xfrm>
      </p:grpSpPr>
      <p:pic>
        <p:nvPicPr>
          <p:cNvPr id="2050" name="Picture 270" descr="BG-DIS-X"/>
          <p:cNvPicPr>
            <a:picLocks noChangeAspect="1"/>
          </p:cNvPicPr>
          <p:nvPr/>
        </p:nvPicPr>
        <p:blipFill>
          <a:blip r:embed="rId2"/>
          <a:stretch>
            <a:fillRect/>
          </a:stretch>
        </p:blipFill>
        <p:spPr>
          <a:xfrm>
            <a:off x="0" y="0"/>
            <a:ext cx="9144000" cy="6859588"/>
          </a:xfrm>
          <a:prstGeom prst="rect">
            <a:avLst/>
          </a:prstGeom>
          <a:noFill/>
          <a:ln w="9525">
            <a:noFill/>
          </a:ln>
        </p:spPr>
      </p:pic>
      <p:pic>
        <p:nvPicPr>
          <p:cNvPr id="2051" name="Picture 269" descr="LOGINV2"/>
          <p:cNvPicPr>
            <a:picLocks noChangeAspect="1"/>
          </p:cNvPicPr>
          <p:nvPr/>
        </p:nvPicPr>
        <p:blipFill>
          <a:blip r:embed="rId3">
            <a:clrChange>
              <a:clrFrom>
                <a:srgbClr val="FFFDFE"/>
              </a:clrFrom>
              <a:clrTo>
                <a:srgbClr val="FFFDFE">
                  <a:alpha val="0"/>
                </a:srgbClr>
              </a:clrTo>
            </a:clrChange>
          </a:blip>
          <a:stretch>
            <a:fillRect/>
          </a:stretch>
        </p:blipFill>
        <p:spPr>
          <a:xfrm>
            <a:off x="1146175" y="1506538"/>
            <a:ext cx="6821488" cy="3927475"/>
          </a:xfrm>
          <a:prstGeom prst="rect">
            <a:avLst/>
          </a:prstGeom>
          <a:noFill/>
          <a:ln w="9525">
            <a:noFill/>
          </a:ln>
        </p:spPr>
      </p:pic>
      <p:sp>
        <p:nvSpPr>
          <p:cNvPr id="2052" name="Rectangle 5"/>
          <p:cNvSpPr/>
          <p:nvPr/>
        </p:nvSpPr>
        <p:spPr>
          <a:xfrm>
            <a:off x="0" y="595313"/>
            <a:ext cx="8936038" cy="66675"/>
          </a:xfrm>
          <a:prstGeom prst="rect">
            <a:avLst/>
          </a:prstGeom>
          <a:gradFill rotWithShape="0">
            <a:gsLst>
              <a:gs pos="0">
                <a:srgbClr val="4268C8"/>
              </a:gs>
              <a:gs pos="100000">
                <a:srgbClr val="E7EBF8"/>
              </a:gs>
            </a:gsLst>
            <a:lin ang="0" scaled="1"/>
            <a:tileRect/>
          </a:gradFill>
          <a:ln w="9525">
            <a:noFill/>
          </a:ln>
        </p:spPr>
        <p:txBody>
          <a:bodyPr wrap="none" anchor="ctr"/>
          <a:lstStyle/>
          <a:p>
            <a:pPr lvl="0"/>
            <a:endParaRPr lang="zh-CN" altLang="en-US" dirty="0">
              <a:latin typeface="Arial" panose="020B0604020202020204" pitchFamily="34" charset="0"/>
              <a:ea typeface="宋体" panose="02010600030101010101" pitchFamily="2" charset="-122"/>
            </a:endParaRPr>
          </a:p>
        </p:txBody>
      </p:sp>
      <p:sp>
        <p:nvSpPr>
          <p:cNvPr id="2053" name="Rectangle 44"/>
          <p:cNvSpPr/>
          <p:nvPr/>
        </p:nvSpPr>
        <p:spPr>
          <a:xfrm>
            <a:off x="7686675" y="6477000"/>
            <a:ext cx="44450" cy="9525"/>
          </a:xfrm>
          <a:prstGeom prst="rect">
            <a:avLst/>
          </a:prstGeom>
          <a:solidFill>
            <a:srgbClr val="B6BFCA"/>
          </a:solidFill>
          <a:ln w="9525">
            <a:noFill/>
          </a:ln>
        </p:spPr>
        <p:txBody>
          <a:bodyPr/>
          <a:lstStyle/>
          <a:p>
            <a:pPr lvl="0"/>
            <a:endParaRPr lang="zh-CN" altLang="en-US" dirty="0">
              <a:latin typeface="Arial" panose="020B0604020202020204" pitchFamily="34" charset="0"/>
              <a:ea typeface="宋体" panose="02010600030101010101" pitchFamily="2" charset="-122"/>
            </a:endParaRPr>
          </a:p>
        </p:txBody>
      </p:sp>
      <p:sp>
        <p:nvSpPr>
          <p:cNvPr id="3074" name="Rectangle 2"/>
          <p:cNvSpPr>
            <a:spLocks noGrp="1" noChangeArrowheads="1"/>
          </p:cNvSpPr>
          <p:nvPr>
            <p:ph type="ctrTitle" sz="quarter" hasCustomPrompt="1"/>
          </p:nvPr>
        </p:nvSpPr>
        <p:spPr>
          <a:xfrm>
            <a:off x="690563" y="2273300"/>
            <a:ext cx="7737475" cy="1143000"/>
          </a:xfrm>
        </p:spPr>
        <p:txBody>
          <a:bodyPr/>
          <a:lstStyle>
            <a:lvl1pPr algn="ctr">
              <a:defRPr sz="4000"/>
            </a:lvl1pPr>
          </a:lstStyle>
          <a:p>
            <a:pPr lvl="0"/>
            <a:r>
              <a:rPr lang="en-US" noProof="0"/>
              <a:t>Mastertitelformat bearbeiten</a:t>
            </a:r>
          </a:p>
        </p:txBody>
      </p:sp>
      <p:sp>
        <p:nvSpPr>
          <p:cNvPr id="3075" name="Rectangle 3"/>
          <p:cNvSpPr>
            <a:spLocks noGrp="1" noChangeArrowheads="1"/>
          </p:cNvSpPr>
          <p:nvPr>
            <p:ph type="subTitle" sz="quarter" idx="1" hasCustomPrompt="1"/>
          </p:nvPr>
        </p:nvSpPr>
        <p:spPr>
          <a:xfrm>
            <a:off x="1474788" y="3724275"/>
            <a:ext cx="6470650" cy="1752600"/>
          </a:xfrm>
        </p:spPr>
        <p:txBody>
          <a:bodyPr/>
          <a:lstStyle>
            <a:lvl1pPr marL="0" indent="0" algn="ctr">
              <a:buFontTx/>
              <a:buNone/>
              <a:defRPr sz="2400" b="1" i="1"/>
            </a:lvl1pPr>
          </a:lstStyle>
          <a:p>
            <a:pPr lvl="0"/>
            <a:r>
              <a:rPr lang="en-US" noProof="0"/>
              <a:t>Master-Untertitelformat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7663" y="1728788"/>
            <a:ext cx="2232025" cy="51292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0" y="1728788"/>
            <a:ext cx="6545263" cy="51292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0" y="1728788"/>
            <a:ext cx="8929688" cy="512921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728788"/>
            <a:ext cx="3810000" cy="3581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2000" y="1728788"/>
            <a:ext cx="3810000" cy="3581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1026" name="Oval 82"/>
          <p:cNvSpPr/>
          <p:nvPr userDrawn="1"/>
        </p:nvSpPr>
        <p:spPr>
          <a:xfrm>
            <a:off x="155575" y="112713"/>
            <a:ext cx="8756650" cy="5502275"/>
          </a:xfrm>
          <a:prstGeom prst="ellipse">
            <a:avLst/>
          </a:prstGeom>
          <a:gradFill rotWithShape="0">
            <a:gsLst>
              <a:gs pos="0">
                <a:srgbClr val="ACBDE4"/>
              </a:gs>
              <a:gs pos="100000">
                <a:srgbClr val="F8F8F8"/>
              </a:gs>
            </a:gsLst>
            <a:path path="shape">
              <a:fillToRect l="50000" t="50000" r="50000" b="50000"/>
            </a:path>
            <a:tileRect/>
          </a:gradFill>
          <a:ln w="12700">
            <a:noFill/>
          </a:ln>
        </p:spPr>
        <p:txBody>
          <a:bodyPr wrap="none" anchor="ctr"/>
          <a:lstStyle/>
          <a:p>
            <a:pPr lvl="0" algn="ctr">
              <a:spcBef>
                <a:spcPct val="0"/>
              </a:spcBef>
            </a:pPr>
            <a:endParaRPr lang="en-GB" altLang="zh-CN" sz="2000" b="0" dirty="0">
              <a:latin typeface="Times New Roman" panose="02020603050405020304" pitchFamily="18" charset="0"/>
              <a:ea typeface="宋体" panose="02010600030101010101" pitchFamily="2" charset="-122"/>
            </a:endParaRPr>
          </a:p>
        </p:txBody>
      </p:sp>
      <p:sp>
        <p:nvSpPr>
          <p:cNvPr id="1027" name="Rectangle 25"/>
          <p:cNvSpPr/>
          <p:nvPr/>
        </p:nvSpPr>
        <p:spPr>
          <a:xfrm>
            <a:off x="0" y="6046788"/>
            <a:ext cx="9144000" cy="814387"/>
          </a:xfrm>
          <a:prstGeom prst="rect">
            <a:avLst/>
          </a:prstGeom>
          <a:gradFill rotWithShape="0">
            <a:gsLst>
              <a:gs pos="0">
                <a:srgbClr val="F8F8F8"/>
              </a:gs>
              <a:gs pos="100000">
                <a:srgbClr val="E1E6FB"/>
              </a:gs>
            </a:gsLst>
            <a:lin ang="5400000" scaled="1"/>
            <a:tileRect/>
          </a:gradFill>
          <a:ln w="12700">
            <a:noFill/>
          </a:ln>
        </p:spPr>
        <p:txBody>
          <a:bodyPr wrap="none" anchor="ctr"/>
          <a:lstStyle/>
          <a:p>
            <a:pPr lvl="0"/>
            <a:endParaRPr lang="zh-CN" altLang="en-US" dirty="0">
              <a:latin typeface="Arial" panose="020B0604020202020204" pitchFamily="34" charset="0"/>
              <a:ea typeface="宋体" panose="02010600030101010101" pitchFamily="2" charset="-122"/>
            </a:endParaRPr>
          </a:p>
        </p:txBody>
      </p:sp>
      <p:sp>
        <p:nvSpPr>
          <p:cNvPr id="1028" name="Rectangle 3"/>
          <p:cNvSpPr>
            <a:spLocks noGrp="1"/>
          </p:cNvSpPr>
          <p:nvPr>
            <p:ph type="body" idx="1"/>
          </p:nvPr>
        </p:nvSpPr>
        <p:spPr>
          <a:xfrm>
            <a:off x="609600" y="1728788"/>
            <a:ext cx="7772400" cy="3581400"/>
          </a:xfrm>
          <a:prstGeom prst="rect">
            <a:avLst/>
          </a:prstGeom>
          <a:noFill/>
          <a:ln w="9525">
            <a:noFill/>
          </a:ln>
        </p:spPr>
        <p:txBody>
          <a:bodyPr lIns="92075" tIns="46038" rIns="92075" bIns="46038"/>
          <a:lstStyle/>
          <a:p>
            <a:pPr lvl="0"/>
            <a:r>
              <a:rPr lang="en-US" altLang="zh-CN" dirty="0"/>
              <a:t>Mastertextformat bearbeiten</a:t>
            </a:r>
          </a:p>
          <a:p>
            <a:pPr lvl="1"/>
            <a:r>
              <a:rPr lang="en-US" altLang="zh-CN" dirty="0"/>
              <a:t>Zweite Ebene</a:t>
            </a:r>
          </a:p>
          <a:p>
            <a:pPr lvl="2"/>
            <a:r>
              <a:rPr lang="en-US" altLang="zh-CN" dirty="0"/>
              <a:t>Dritte Ebene</a:t>
            </a:r>
          </a:p>
          <a:p>
            <a:pPr lvl="3"/>
            <a:r>
              <a:rPr lang="en-US" altLang="zh-CN" dirty="0"/>
              <a:t>Vierte Ebene</a:t>
            </a:r>
          </a:p>
          <a:p>
            <a:pPr lvl="4"/>
            <a:r>
              <a:rPr lang="en-US" altLang="zh-CN" dirty="0"/>
              <a:t>Fünfte Ebene</a:t>
            </a:r>
          </a:p>
        </p:txBody>
      </p:sp>
      <p:sp>
        <p:nvSpPr>
          <p:cNvPr id="1029" name="Rectangle 2"/>
          <p:cNvSpPr>
            <a:spLocks noGrp="1"/>
          </p:cNvSpPr>
          <p:nvPr>
            <p:ph type="title"/>
          </p:nvPr>
        </p:nvSpPr>
        <p:spPr>
          <a:xfrm>
            <a:off x="0" y="6324600"/>
            <a:ext cx="8929688" cy="533400"/>
          </a:xfrm>
          <a:prstGeom prst="rect">
            <a:avLst/>
          </a:prstGeom>
          <a:noFill/>
          <a:ln w="9525">
            <a:noFill/>
          </a:ln>
        </p:spPr>
        <p:txBody>
          <a:bodyPr lIns="92075" tIns="46038" rIns="92075" bIns="46038" anchor="ctr"/>
          <a:lstStyle/>
          <a:p>
            <a:pPr lvl="0"/>
            <a:r>
              <a:rPr lang="en-US" altLang="zh-CN" dirty="0"/>
              <a:t>Mastertitelformat bearbeiten</a:t>
            </a:r>
          </a:p>
        </p:txBody>
      </p:sp>
      <p:sp>
        <p:nvSpPr>
          <p:cNvPr id="1030" name="Line 74"/>
          <p:cNvSpPr/>
          <p:nvPr/>
        </p:nvSpPr>
        <p:spPr>
          <a:xfrm flipV="1">
            <a:off x="0" y="993775"/>
            <a:ext cx="9144000" cy="9525"/>
          </a:xfrm>
          <a:prstGeom prst="line">
            <a:avLst/>
          </a:prstGeom>
          <a:ln w="28575" cap="flat" cmpd="sng">
            <a:solidFill>
              <a:srgbClr val="879DC5"/>
            </a:solidFill>
            <a:prstDash val="solid"/>
            <a:headEnd type="none" w="sm" len="sm"/>
            <a:tailEnd type="none" w="sm" len="sm"/>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2800" b="1" i="1">
          <a:solidFill>
            <a:schemeClr val="tx2"/>
          </a:solidFill>
          <a:latin typeface="+mj-lt"/>
          <a:ea typeface="+mj-ea"/>
          <a:cs typeface="+mj-cs"/>
        </a:defRPr>
      </a:lvl1pPr>
      <a:lvl2pPr algn="l" rtl="0" eaLnBrk="0" fontAlgn="base" hangingPunct="0">
        <a:spcBef>
          <a:spcPct val="0"/>
        </a:spcBef>
        <a:spcAft>
          <a:spcPct val="0"/>
        </a:spcAft>
        <a:defRPr sz="2800" b="1" i="1">
          <a:solidFill>
            <a:schemeClr val="tx2"/>
          </a:solidFill>
          <a:latin typeface="Arial" panose="020B0604020202020204" pitchFamily="34" charset="0"/>
        </a:defRPr>
      </a:lvl2pPr>
      <a:lvl3pPr algn="l" rtl="0" eaLnBrk="0" fontAlgn="base" hangingPunct="0">
        <a:spcBef>
          <a:spcPct val="0"/>
        </a:spcBef>
        <a:spcAft>
          <a:spcPct val="0"/>
        </a:spcAft>
        <a:defRPr sz="2800" b="1" i="1">
          <a:solidFill>
            <a:schemeClr val="tx2"/>
          </a:solidFill>
          <a:latin typeface="Arial" panose="020B0604020202020204" pitchFamily="34" charset="0"/>
        </a:defRPr>
      </a:lvl3pPr>
      <a:lvl4pPr algn="l" rtl="0" eaLnBrk="0" fontAlgn="base" hangingPunct="0">
        <a:spcBef>
          <a:spcPct val="0"/>
        </a:spcBef>
        <a:spcAft>
          <a:spcPct val="0"/>
        </a:spcAft>
        <a:defRPr sz="2800" b="1" i="1">
          <a:solidFill>
            <a:schemeClr val="tx2"/>
          </a:solidFill>
          <a:latin typeface="Arial" panose="020B0604020202020204" pitchFamily="34" charset="0"/>
        </a:defRPr>
      </a:lvl4pPr>
      <a:lvl5pPr algn="l" rtl="0" eaLnBrk="0" fontAlgn="base" hangingPunct="0">
        <a:spcBef>
          <a:spcPct val="0"/>
        </a:spcBef>
        <a:spcAft>
          <a:spcPct val="0"/>
        </a:spcAft>
        <a:defRPr sz="2800" b="1" i="1">
          <a:solidFill>
            <a:schemeClr val="tx2"/>
          </a:solidFill>
          <a:latin typeface="Arial" panose="020B0604020202020204" pitchFamily="34" charset="0"/>
        </a:defRPr>
      </a:lvl5pPr>
      <a:lvl6pPr marL="457200" algn="l" rtl="0" eaLnBrk="0" fontAlgn="base" hangingPunct="0">
        <a:spcBef>
          <a:spcPct val="0"/>
        </a:spcBef>
        <a:spcAft>
          <a:spcPct val="0"/>
        </a:spcAft>
        <a:defRPr sz="2800" b="1" i="1">
          <a:solidFill>
            <a:schemeClr val="tx2"/>
          </a:solidFill>
          <a:latin typeface="Arial" panose="020B0604020202020204" pitchFamily="34" charset="0"/>
        </a:defRPr>
      </a:lvl6pPr>
      <a:lvl7pPr marL="914400" algn="l" rtl="0" eaLnBrk="0" fontAlgn="base" hangingPunct="0">
        <a:spcBef>
          <a:spcPct val="0"/>
        </a:spcBef>
        <a:spcAft>
          <a:spcPct val="0"/>
        </a:spcAft>
        <a:defRPr sz="2800" b="1" i="1">
          <a:solidFill>
            <a:schemeClr val="tx2"/>
          </a:solidFill>
          <a:latin typeface="Arial" panose="020B0604020202020204" pitchFamily="34" charset="0"/>
        </a:defRPr>
      </a:lvl7pPr>
      <a:lvl8pPr marL="1371600" algn="l" rtl="0" eaLnBrk="0" fontAlgn="base" hangingPunct="0">
        <a:spcBef>
          <a:spcPct val="0"/>
        </a:spcBef>
        <a:spcAft>
          <a:spcPct val="0"/>
        </a:spcAft>
        <a:defRPr sz="2800" b="1" i="1">
          <a:solidFill>
            <a:schemeClr val="tx2"/>
          </a:solidFill>
          <a:latin typeface="Arial" panose="020B0604020202020204" pitchFamily="34" charset="0"/>
        </a:defRPr>
      </a:lvl8pPr>
      <a:lvl9pPr marL="1828800" algn="l" rtl="0" eaLnBrk="0" fontAlgn="base" hangingPunct="0">
        <a:spcBef>
          <a:spcPct val="0"/>
        </a:spcBef>
        <a:spcAft>
          <a:spcPct val="0"/>
        </a:spcAft>
        <a:defRPr sz="2800" b="1" i="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9.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oleObject" Target="../embeddings/oleObject3.bin"/><Relationship Id="rId10" Type="http://schemas.openxmlformats.org/officeDocument/2006/relationships/oleObject" Target="../embeddings/oleObject6.bin"/><Relationship Id="rId4" Type="http://schemas.openxmlformats.org/officeDocument/2006/relationships/image" Target="../media/image5.png"/><Relationship Id="rId9"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p:nvPr/>
        </p:nvSpPr>
        <p:spPr>
          <a:xfrm>
            <a:off x="239713" y="925513"/>
            <a:ext cx="8661400" cy="1938337"/>
          </a:xfrm>
          <a:prstGeom prst="rect">
            <a:avLst/>
          </a:prstGeom>
          <a:noFill/>
          <a:ln w="12700">
            <a:noFill/>
          </a:ln>
        </p:spPr>
        <p:txBody>
          <a:bodyPr>
            <a:spAutoFit/>
          </a:bodyPr>
          <a:lstStyle/>
          <a:p>
            <a:pPr algn="ctr">
              <a:spcBef>
                <a:spcPct val="0"/>
              </a:spcBef>
            </a:pPr>
            <a:r>
              <a:rPr lang="de-DE" altLang="zh-CN" sz="4000" dirty="0">
                <a:solidFill>
                  <a:schemeClr val="accent2"/>
                </a:solidFill>
                <a:latin typeface="Times New Roman" panose="02020603050405020304" pitchFamily="18" charset="0"/>
                <a:ea typeface="宋体" panose="02010600030101010101" pitchFamily="2" charset="-122"/>
              </a:rPr>
              <a:t> Current Situation of </a:t>
            </a:r>
            <a:r>
              <a:rPr lang="en-US" altLang="zh-CN" sz="4000" dirty="0">
                <a:solidFill>
                  <a:schemeClr val="accent2"/>
                </a:solidFill>
                <a:latin typeface="Times New Roman" panose="02020603050405020304" pitchFamily="18" charset="0"/>
                <a:ea typeface="宋体" panose="02010600030101010101" pitchFamily="2" charset="-122"/>
              </a:rPr>
              <a:t>Legislation</a:t>
            </a:r>
            <a:r>
              <a:rPr lang="de-DE" altLang="zh-CN" sz="4000" dirty="0">
                <a:solidFill>
                  <a:schemeClr val="accent2"/>
                </a:solidFill>
                <a:latin typeface="Times New Roman" panose="02020603050405020304" pitchFamily="18" charset="0"/>
                <a:ea typeface="宋体" panose="02010600030101010101" pitchFamily="2" charset="-122"/>
              </a:rPr>
              <a:t> and C-</a:t>
            </a:r>
            <a:r>
              <a:rPr lang="en-GB" altLang="zh-CN" sz="4000" dirty="0">
                <a:solidFill>
                  <a:schemeClr val="accent2"/>
                </a:solidFill>
                <a:latin typeface="Times New Roman" panose="02020603050405020304" pitchFamily="18" charset="0"/>
                <a:ea typeface="宋体" panose="02010600030101010101" pitchFamily="2" charset="-122"/>
              </a:rPr>
              <a:t>Mark Scheme </a:t>
            </a:r>
            <a:r>
              <a:rPr lang="en-US" altLang="zh-CN" sz="4000" dirty="0">
                <a:solidFill>
                  <a:schemeClr val="accent2"/>
                </a:solidFill>
                <a:latin typeface="Times New Roman" panose="02020603050405020304" pitchFamily="18" charset="0"/>
                <a:ea typeface="宋体" panose="02010600030101010101" pitchFamily="2" charset="-122"/>
              </a:rPr>
              <a:t>for Prepackages </a:t>
            </a:r>
            <a:r>
              <a:rPr lang="de-DE" altLang="zh-CN" sz="4000" dirty="0">
                <a:solidFill>
                  <a:schemeClr val="accent2"/>
                </a:solidFill>
                <a:latin typeface="Times New Roman" panose="02020603050405020304" pitchFamily="18" charset="0"/>
                <a:ea typeface="宋体" panose="02010600030101010101" pitchFamily="2" charset="-122"/>
              </a:rPr>
              <a:t>in PR China</a:t>
            </a:r>
          </a:p>
        </p:txBody>
      </p:sp>
      <p:sp>
        <p:nvSpPr>
          <p:cNvPr id="3075" name="Text Box 5"/>
          <p:cNvSpPr txBox="1"/>
          <p:nvPr/>
        </p:nvSpPr>
        <p:spPr>
          <a:xfrm>
            <a:off x="239713" y="3625850"/>
            <a:ext cx="8410575" cy="2122805"/>
          </a:xfrm>
          <a:prstGeom prst="rect">
            <a:avLst/>
          </a:prstGeom>
          <a:noFill/>
          <a:ln w="12700">
            <a:noFill/>
          </a:ln>
        </p:spPr>
        <p:txBody>
          <a:bodyPr>
            <a:spAutoFit/>
          </a:bodyPr>
          <a:lstStyle/>
          <a:p>
            <a:pPr marL="914400" lvl="1" indent="-457200" algn="ctr">
              <a:lnSpc>
                <a:spcPct val="150000"/>
              </a:lnSpc>
              <a:spcBef>
                <a:spcPct val="0"/>
              </a:spcBef>
            </a:pPr>
            <a:r>
              <a:rPr lang="en-US" altLang="zh-CN" sz="2400" dirty="0">
                <a:latin typeface="Arial" panose="020B0604020202020204" pitchFamily="34" charset="0"/>
                <a:ea typeface="宋体" panose="02010600030101010101" pitchFamily="2" charset="-122"/>
              </a:rPr>
              <a:t>Mr. Ma Liqiang </a:t>
            </a:r>
          </a:p>
          <a:p>
            <a:pPr marL="914400" lvl="1" indent="-457200" algn="ctr">
              <a:lnSpc>
                <a:spcPct val="150000"/>
              </a:lnSpc>
              <a:spcBef>
                <a:spcPct val="0"/>
              </a:spcBef>
            </a:pPr>
            <a:r>
              <a:rPr lang="en-US" altLang="zh-CN" sz="2400" dirty="0">
                <a:latin typeface="Arial" panose="020B0604020202020204" pitchFamily="34" charset="0"/>
                <a:ea typeface="宋体" panose="02010600030101010101" pitchFamily="2" charset="-122"/>
              </a:rPr>
              <a:t>Senior engineer</a:t>
            </a:r>
            <a:endParaRPr lang="en-GB" altLang="zh-CN" sz="2400" u="sng" dirty="0">
              <a:latin typeface="Arial" panose="020B0604020202020204" pitchFamily="34" charset="0"/>
              <a:ea typeface="宋体" panose="02010600030101010101" pitchFamily="2" charset="-122"/>
            </a:endParaRPr>
          </a:p>
          <a:p>
            <a:pPr marL="914400" lvl="1" indent="-457200" algn="ctr">
              <a:lnSpc>
                <a:spcPct val="150000"/>
              </a:lnSpc>
              <a:spcBef>
                <a:spcPct val="0"/>
              </a:spcBef>
            </a:pPr>
            <a:r>
              <a:rPr lang="en-US" altLang="zh-CN" sz="2400" dirty="0">
                <a:latin typeface="Arial" panose="020B0604020202020204" pitchFamily="34" charset="0"/>
                <a:ea typeface="宋体" panose="02010600030101010101" pitchFamily="2" charset="-122"/>
              </a:rPr>
              <a:t>Shenyang Institute of Metrology and Testing, China</a:t>
            </a:r>
          </a:p>
          <a:p>
            <a:pPr marL="914400" lvl="1" indent="-457200" algn="ctr">
              <a:spcBef>
                <a:spcPct val="0"/>
              </a:spcBef>
            </a:pPr>
            <a:endParaRPr lang="en-GB" altLang="zh-CN" sz="2400" dirty="0">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p:nvPr/>
        </p:nvSpPr>
        <p:spPr>
          <a:xfrm>
            <a:off x="0" y="0"/>
            <a:ext cx="6223000" cy="461963"/>
          </a:xfrm>
          <a:prstGeom prst="rect">
            <a:avLst/>
          </a:prstGeom>
          <a:noFill/>
          <a:ln w="31750">
            <a:noFill/>
          </a:ln>
        </p:spPr>
        <p:txBody>
          <a:bodyPr wrap="none">
            <a:spAutoFit/>
          </a:bodyPr>
          <a:lstStyle/>
          <a:p>
            <a:pPr marL="179705" lvl="1" indent="0">
              <a:spcBef>
                <a:spcPct val="0"/>
              </a:spcBef>
              <a:buClr>
                <a:srgbClr val="FF0000"/>
              </a:buClr>
            </a:pPr>
            <a:r>
              <a:rPr lang="en-US" altLang="zh-CN" sz="2400" dirty="0">
                <a:latin typeface="Arial" panose="020B0604020202020204" pitchFamily="34" charset="0"/>
                <a:ea typeface="宋体" panose="02010600030101010101" pitchFamily="2" charset="-122"/>
              </a:rPr>
              <a:t>Table 5 Sampling plans for prepackages</a:t>
            </a:r>
            <a:endParaRPr lang="de-DE" altLang="zh-CN" sz="2400" dirty="0">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nvGraphicFramePr>
        <p:xfrm>
          <a:off x="38100" y="461665"/>
          <a:ext cx="9055100" cy="6243683"/>
        </p:xfrm>
        <a:graphic>
          <a:graphicData uri="http://schemas.openxmlformats.org/drawingml/2006/table">
            <a:tbl>
              <a:tblPr>
                <a:tableStyleId>{5C22544A-7EE6-4342-B048-85BDC9FD1C3A}</a:tableStyleId>
              </a:tblPr>
              <a:tblGrid>
                <a:gridCol w="1269766">
                  <a:extLst>
                    <a:ext uri="{9D8B030D-6E8A-4147-A177-3AD203B41FA5}">
                      <a16:colId xmlns:a16="http://schemas.microsoft.com/office/drawing/2014/main" val="20000"/>
                    </a:ext>
                  </a:extLst>
                </a:gridCol>
                <a:gridCol w="1000422">
                  <a:extLst>
                    <a:ext uri="{9D8B030D-6E8A-4147-A177-3AD203B41FA5}">
                      <a16:colId xmlns:a16="http://schemas.microsoft.com/office/drawing/2014/main" val="20001"/>
                    </a:ext>
                  </a:extLst>
                </a:gridCol>
                <a:gridCol w="2283014">
                  <a:extLst>
                    <a:ext uri="{9D8B030D-6E8A-4147-A177-3AD203B41FA5}">
                      <a16:colId xmlns:a16="http://schemas.microsoft.com/office/drawing/2014/main" val="20002"/>
                    </a:ext>
                  </a:extLst>
                </a:gridCol>
                <a:gridCol w="2834528">
                  <a:extLst>
                    <a:ext uri="{9D8B030D-6E8A-4147-A177-3AD203B41FA5}">
                      <a16:colId xmlns:a16="http://schemas.microsoft.com/office/drawing/2014/main" val="20003"/>
                    </a:ext>
                  </a:extLst>
                </a:gridCol>
                <a:gridCol w="1667370">
                  <a:extLst>
                    <a:ext uri="{9D8B030D-6E8A-4147-A177-3AD203B41FA5}">
                      <a16:colId xmlns:a16="http://schemas.microsoft.com/office/drawing/2014/main" val="20004"/>
                    </a:ext>
                  </a:extLst>
                </a:gridCol>
              </a:tblGrid>
              <a:tr h="569771">
                <a:tc rowSpan="2">
                  <a:txBody>
                    <a:bodyPr/>
                    <a:lstStyle/>
                    <a:p>
                      <a:r>
                        <a:rPr lang="en-US" altLang="zh-CN" sz="1800" b="0" i="0" u="none" strike="noStrike" kern="1200" baseline="0" dirty="0">
                          <a:solidFill>
                            <a:schemeClr val="tx2"/>
                          </a:solidFill>
                          <a:latin typeface="+mn-lt"/>
                          <a:ea typeface="+mn-ea"/>
                          <a:cs typeface="+mn-cs"/>
                        </a:rPr>
                        <a:t>Inspection</a:t>
                      </a:r>
                    </a:p>
                    <a:p>
                      <a:r>
                        <a:rPr lang="en-US" altLang="zh-CN" sz="1800" b="0" i="0" u="none" strike="noStrike" kern="1200" baseline="0" dirty="0">
                          <a:solidFill>
                            <a:schemeClr val="tx2"/>
                          </a:solidFill>
                          <a:latin typeface="+mn-lt"/>
                          <a:ea typeface="+mn-ea"/>
                          <a:cs typeface="+mn-cs"/>
                        </a:rPr>
                        <a:t>lot size </a:t>
                      </a:r>
                      <a:r>
                        <a:rPr lang="en-US" sz="1800" b="0" kern="100" dirty="0">
                          <a:solidFill>
                            <a:schemeClr val="tx2"/>
                          </a:solidFill>
                          <a:effectLst/>
                        </a:rPr>
                        <a:t>N</a:t>
                      </a:r>
                      <a:endParaRPr lang="zh-CN" sz="1800" b="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en-US" altLang="zh-CN" sz="1800" b="0" i="0" u="none" strike="noStrike" kern="1200" baseline="0" dirty="0">
                          <a:solidFill>
                            <a:schemeClr val="tx2"/>
                          </a:solidFill>
                          <a:latin typeface="+mn-lt"/>
                          <a:ea typeface="+mn-ea"/>
                          <a:cs typeface="+mn-cs"/>
                        </a:rPr>
                        <a:t>Sample</a:t>
                      </a:r>
                    </a:p>
                    <a:p>
                      <a:r>
                        <a:rPr lang="en-US" altLang="zh-CN" sz="1800" b="0" i="0" u="none" strike="noStrike" kern="1200" baseline="0" dirty="0">
                          <a:solidFill>
                            <a:schemeClr val="tx2"/>
                          </a:solidFill>
                          <a:latin typeface="+mn-lt"/>
                          <a:ea typeface="+mn-ea"/>
                          <a:cs typeface="+mn-cs"/>
                        </a:rPr>
                        <a:t>Size </a:t>
                      </a:r>
                      <a:r>
                        <a:rPr lang="en-US" sz="1800" b="0" kern="100" dirty="0">
                          <a:solidFill>
                            <a:schemeClr val="tx2"/>
                          </a:solidFill>
                          <a:effectLst/>
                        </a:rPr>
                        <a:t>n</a:t>
                      </a:r>
                      <a:endParaRPr lang="zh-CN" sz="1800" b="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altLang="zh-CN" sz="1800" b="0" i="0" u="none" strike="noStrike" kern="1200" baseline="0" dirty="0">
                          <a:solidFill>
                            <a:schemeClr val="tx2"/>
                          </a:solidFill>
                          <a:latin typeface="+mn-lt"/>
                          <a:ea typeface="+mn-ea"/>
                          <a:cs typeface="+mn-cs"/>
                        </a:rPr>
                        <a:t>Correction of average quantity of sample </a:t>
                      </a:r>
                      <a:r>
                        <a:rPr lang="zh-CN" sz="1800" b="0" kern="100" dirty="0">
                          <a:solidFill>
                            <a:schemeClr val="tx2"/>
                          </a:solidFill>
                          <a:effectLst/>
                        </a:rPr>
                        <a:t>（λ</a:t>
                      </a:r>
                      <a:r>
                        <a:rPr lang="en-US" sz="1800" b="0" kern="100" dirty="0">
                          <a:solidFill>
                            <a:schemeClr val="tx2"/>
                          </a:solidFill>
                          <a:effectLst/>
                        </a:rPr>
                        <a:t>·s</a:t>
                      </a:r>
                      <a:r>
                        <a:rPr lang="zh-CN" sz="1800" b="0" kern="100" dirty="0">
                          <a:solidFill>
                            <a:schemeClr val="tx2"/>
                          </a:solidFill>
                          <a:effectLst/>
                        </a:rPr>
                        <a:t>）</a:t>
                      </a:r>
                      <a:endParaRPr lang="zh-CN" sz="1800" b="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tc rowSpan="2">
                  <a:txBody>
                    <a:bodyPr/>
                    <a:lstStyle/>
                    <a:p>
                      <a:r>
                        <a:rPr lang="en-US" altLang="zh-CN" sz="1800" b="0" i="0" u="none" strike="noStrike" kern="1200" baseline="0" dirty="0">
                          <a:solidFill>
                            <a:schemeClr val="tx2"/>
                          </a:solidFill>
                          <a:latin typeface="+mn-lt"/>
                          <a:ea typeface="+mn-ea"/>
                          <a:cs typeface="+mn-cs"/>
                        </a:rPr>
                        <a:t>Number of prepackages in a sample with T1 errors</a:t>
                      </a:r>
                      <a:endParaRPr lang="zh-CN" sz="1800" b="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102565">
                <a:tc vMerge="1">
                  <a:txBody>
                    <a:bodyPr/>
                    <a:lstStyle/>
                    <a:p>
                      <a:endParaRPr lang="de-DE"/>
                    </a:p>
                  </a:txBody>
                  <a:tcPr/>
                </a:tc>
                <a:tc vMerge="1">
                  <a:txBody>
                    <a:bodyPr/>
                    <a:lstStyle/>
                    <a:p>
                      <a:endParaRPr lang="de-DE"/>
                    </a:p>
                  </a:txBody>
                  <a:tcPr/>
                </a:tc>
                <a:tc>
                  <a:txBody>
                    <a:bodyPr/>
                    <a:lstStyle/>
                    <a:p>
                      <a:pPr algn="ctr">
                        <a:lnSpc>
                          <a:spcPts val="2500"/>
                        </a:lnSpc>
                        <a:spcAft>
                          <a:spcPts val="0"/>
                        </a:spcAft>
                      </a:pPr>
                      <a:r>
                        <a:rPr lang="en-US" altLang="zh-CN" sz="1800" b="0" i="0" u="none" strike="noStrike" kern="1200" baseline="0" dirty="0">
                          <a:solidFill>
                            <a:schemeClr val="tx2"/>
                          </a:solidFill>
                          <a:latin typeface="+mn-lt"/>
                          <a:ea typeface="+mn-ea"/>
                          <a:cs typeface="+mn-cs"/>
                        </a:rPr>
                        <a:t>Sample correction factor</a:t>
                      </a:r>
                    </a:p>
                    <a:p>
                      <a:pPr algn="ctr">
                        <a:lnSpc>
                          <a:spcPts val="2500"/>
                        </a:lnSpc>
                        <a:spcAft>
                          <a:spcPts val="0"/>
                        </a:spcAft>
                      </a:pPr>
                      <a:r>
                        <a:rPr lang="en-US" altLang="zh-CN" sz="1800" b="0" i="0" u="none" strike="noStrike" kern="1200" baseline="0" dirty="0">
                          <a:solidFill>
                            <a:schemeClr val="tx2"/>
                          </a:solidFill>
                          <a:latin typeface="+mn-lt"/>
                          <a:ea typeface="+mn-ea"/>
                          <a:cs typeface="+mn-cs"/>
                        </a:rPr>
                        <a:t> </a:t>
                      </a:r>
                      <a:r>
                        <a:rPr lang="zh-CN" sz="1800" b="0" kern="100" dirty="0">
                          <a:solidFill>
                            <a:schemeClr val="tx2"/>
                          </a:solidFill>
                          <a:effectLst/>
                        </a:rPr>
                        <a:t>λ</a:t>
                      </a:r>
                      <a:r>
                        <a:rPr lang="en-US" sz="1800" b="0" kern="100" dirty="0">
                          <a:solidFill>
                            <a:schemeClr val="tx2"/>
                          </a:solidFill>
                          <a:effectLst/>
                        </a:rPr>
                        <a:t>=t</a:t>
                      </a:r>
                      <a:r>
                        <a:rPr lang="en-US" sz="1800" b="0" kern="100" baseline="-25000" dirty="0">
                          <a:solidFill>
                            <a:schemeClr val="tx2"/>
                          </a:solidFill>
                          <a:effectLst/>
                        </a:rPr>
                        <a:t>0.995</a:t>
                      </a:r>
                      <a:r>
                        <a:rPr lang="zh-CN" sz="1800" b="0" kern="100" baseline="-25000" dirty="0">
                          <a:solidFill>
                            <a:schemeClr val="tx2"/>
                          </a:solidFill>
                          <a:effectLst/>
                        </a:rPr>
                        <a:t>×</a:t>
                      </a:r>
                      <a:r>
                        <a:rPr lang="en-US" sz="1800" b="0" kern="100" baseline="-25000" dirty="0">
                          <a:solidFill>
                            <a:schemeClr val="tx2"/>
                          </a:solidFill>
                          <a:effectLst/>
                        </a:rPr>
                        <a:t> </a:t>
                      </a:r>
                      <a:endParaRPr lang="zh-CN" sz="1800" b="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ts val="2500"/>
                        </a:lnSpc>
                        <a:spcAft>
                          <a:spcPts val="0"/>
                        </a:spcAft>
                      </a:pPr>
                      <a:r>
                        <a:rPr lang="en-US" altLang="zh-CN" sz="1800" b="0" i="0" u="none" strike="noStrike" kern="1200" baseline="0" dirty="0">
                          <a:solidFill>
                            <a:schemeClr val="tx2"/>
                          </a:solidFill>
                          <a:latin typeface="+mn-lt"/>
                          <a:ea typeface="+mn-ea"/>
                          <a:cs typeface="+mn-cs"/>
                        </a:rPr>
                        <a:t>Sample standard deviation for actual quantities</a:t>
                      </a:r>
                      <a:r>
                        <a:rPr lang="en-US" altLang="zh-CN" sz="1800" b="0" i="0" u="none" strike="noStrike" kern="100" baseline="0" dirty="0">
                          <a:solidFill>
                            <a:schemeClr val="tx2"/>
                          </a:solidFill>
                          <a:effectLst/>
                          <a:latin typeface="+mn-lt"/>
                          <a:ea typeface="+mn-ea"/>
                          <a:cs typeface="+mn-cs"/>
                        </a:rPr>
                        <a:t> </a:t>
                      </a:r>
                      <a:r>
                        <a:rPr lang="en-US" sz="1800" b="0" kern="100" dirty="0">
                          <a:solidFill>
                            <a:schemeClr val="tx2"/>
                          </a:solidFill>
                          <a:effectLst/>
                        </a:rPr>
                        <a:t>s</a:t>
                      </a:r>
                      <a:endParaRPr lang="zh-CN" sz="1800" b="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de-DE"/>
                    </a:p>
                  </a:txBody>
                  <a:tcPr/>
                </a:tc>
                <a:extLst>
                  <a:ext uri="{0D108BD9-81ED-4DB2-BD59-A6C34878D82A}">
                    <a16:rowId xmlns:a16="http://schemas.microsoft.com/office/drawing/2014/main" val="10001"/>
                  </a:ext>
                </a:extLst>
              </a:tr>
              <a:tr h="290432">
                <a:tc>
                  <a:txBody>
                    <a:bodyPr/>
                    <a:lstStyle/>
                    <a:p>
                      <a:pPr indent="152400" algn="ctr">
                        <a:lnSpc>
                          <a:spcPct val="100000"/>
                        </a:lnSpc>
                        <a:spcAft>
                          <a:spcPts val="0"/>
                        </a:spcAft>
                      </a:pPr>
                      <a:r>
                        <a:rPr lang="en-US" sz="1800" kern="100" dirty="0">
                          <a:solidFill>
                            <a:schemeClr val="tx2"/>
                          </a:solidFill>
                          <a:effectLst/>
                        </a:rPr>
                        <a:t>1</a:t>
                      </a:r>
                      <a:r>
                        <a:rPr lang="zh-CN" sz="1800" kern="100" dirty="0">
                          <a:solidFill>
                            <a:schemeClr val="tx2"/>
                          </a:solidFill>
                          <a:effectLst/>
                        </a:rPr>
                        <a:t>～</a:t>
                      </a:r>
                      <a:r>
                        <a:rPr lang="en-US" sz="1800" kern="100" dirty="0">
                          <a:solidFill>
                            <a:schemeClr val="tx2"/>
                          </a:solidFill>
                          <a:effectLst/>
                        </a:rPr>
                        <a:t>10</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N</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a:solidFill>
                            <a:schemeClr val="tx2"/>
                          </a:solidFill>
                          <a:effectLst/>
                        </a:rPr>
                        <a:t>\</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0</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0432">
                <a:tc>
                  <a:txBody>
                    <a:bodyPr/>
                    <a:lstStyle/>
                    <a:p>
                      <a:pPr indent="152400" algn="ctr">
                        <a:lnSpc>
                          <a:spcPct val="100000"/>
                        </a:lnSpc>
                        <a:spcAft>
                          <a:spcPts val="0"/>
                        </a:spcAft>
                      </a:pPr>
                      <a:r>
                        <a:rPr lang="en-US" sz="1800" kern="100">
                          <a:solidFill>
                            <a:schemeClr val="tx2"/>
                          </a:solidFill>
                          <a:effectLst/>
                        </a:rPr>
                        <a:t>11</a:t>
                      </a:r>
                      <a:r>
                        <a:rPr lang="zh-CN" sz="1800" kern="100">
                          <a:solidFill>
                            <a:schemeClr val="tx2"/>
                          </a:solidFill>
                          <a:effectLst/>
                        </a:rPr>
                        <a:t>～</a:t>
                      </a:r>
                      <a:r>
                        <a:rPr lang="en-US" sz="1800" kern="100">
                          <a:solidFill>
                            <a:schemeClr val="tx2"/>
                          </a:solidFill>
                          <a:effectLst/>
                        </a:rPr>
                        <a:t>50</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10</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1.028</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i="1" kern="100" dirty="0">
                          <a:solidFill>
                            <a:schemeClr val="tx2"/>
                          </a:solidFill>
                          <a:effectLst/>
                        </a:rPr>
                        <a:t>s</a:t>
                      </a:r>
                      <a:endParaRPr lang="zh-CN" sz="1800" i="1"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0</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0432">
                <a:tc>
                  <a:txBody>
                    <a:bodyPr/>
                    <a:lstStyle/>
                    <a:p>
                      <a:pPr indent="152400" algn="ctr">
                        <a:lnSpc>
                          <a:spcPct val="100000"/>
                        </a:lnSpc>
                        <a:spcAft>
                          <a:spcPts val="0"/>
                        </a:spcAft>
                      </a:pPr>
                      <a:r>
                        <a:rPr lang="en-US" sz="1800" kern="100">
                          <a:solidFill>
                            <a:schemeClr val="tx2"/>
                          </a:solidFill>
                          <a:effectLst/>
                        </a:rPr>
                        <a:t>51</a:t>
                      </a:r>
                      <a:r>
                        <a:rPr lang="zh-CN" sz="1800" kern="100">
                          <a:solidFill>
                            <a:schemeClr val="tx2"/>
                          </a:solidFill>
                          <a:effectLst/>
                        </a:rPr>
                        <a:t>～</a:t>
                      </a:r>
                      <a:r>
                        <a:rPr lang="en-US" sz="1800" kern="100">
                          <a:solidFill>
                            <a:schemeClr val="tx2"/>
                          </a:solidFill>
                          <a:effectLst/>
                        </a:rPr>
                        <a:t>99</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a:solidFill>
                            <a:schemeClr val="tx2"/>
                          </a:solidFill>
                          <a:effectLst/>
                        </a:rPr>
                        <a:t>13</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0.848</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i="1" kern="100" dirty="0">
                          <a:solidFill>
                            <a:schemeClr val="tx2"/>
                          </a:solidFill>
                          <a:effectLst/>
                        </a:rPr>
                        <a:t>s</a:t>
                      </a:r>
                      <a:endParaRPr lang="zh-CN" sz="1800" i="1"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1</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0432">
                <a:tc>
                  <a:txBody>
                    <a:bodyPr/>
                    <a:lstStyle/>
                    <a:p>
                      <a:pPr indent="152400" algn="ctr">
                        <a:lnSpc>
                          <a:spcPct val="100000"/>
                        </a:lnSpc>
                        <a:spcAft>
                          <a:spcPts val="0"/>
                        </a:spcAft>
                      </a:pPr>
                      <a:r>
                        <a:rPr lang="en-US" sz="1800" kern="100">
                          <a:solidFill>
                            <a:schemeClr val="tx2"/>
                          </a:solidFill>
                          <a:effectLst/>
                        </a:rPr>
                        <a:t>100</a:t>
                      </a:r>
                      <a:r>
                        <a:rPr lang="zh-CN" sz="1800" kern="100">
                          <a:solidFill>
                            <a:schemeClr val="tx2"/>
                          </a:solidFill>
                          <a:effectLst/>
                        </a:rPr>
                        <a:t>～</a:t>
                      </a:r>
                      <a:r>
                        <a:rPr lang="en-US" sz="1800" kern="100">
                          <a:solidFill>
                            <a:schemeClr val="tx2"/>
                          </a:solidFill>
                          <a:effectLst/>
                        </a:rPr>
                        <a:t>500</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a:solidFill>
                            <a:schemeClr val="tx2"/>
                          </a:solidFill>
                          <a:effectLst/>
                        </a:rPr>
                        <a:t>50</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0.379</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i="1" kern="100" dirty="0">
                          <a:solidFill>
                            <a:schemeClr val="tx2"/>
                          </a:solidFill>
                          <a:effectLst/>
                        </a:rPr>
                        <a:t>s</a:t>
                      </a:r>
                      <a:endParaRPr lang="zh-CN" sz="1800" i="1"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3</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34381">
                <a:tc>
                  <a:txBody>
                    <a:bodyPr/>
                    <a:lstStyle/>
                    <a:p>
                      <a:pPr indent="152400" algn="ctr">
                        <a:lnSpc>
                          <a:spcPct val="100000"/>
                        </a:lnSpc>
                        <a:spcAft>
                          <a:spcPts val="0"/>
                        </a:spcAft>
                      </a:pPr>
                      <a:r>
                        <a:rPr lang="en-US" sz="1800" kern="100">
                          <a:solidFill>
                            <a:schemeClr val="tx2"/>
                          </a:solidFill>
                          <a:effectLst/>
                        </a:rPr>
                        <a:t>501</a:t>
                      </a:r>
                      <a:r>
                        <a:rPr lang="zh-CN" sz="1800" kern="100">
                          <a:solidFill>
                            <a:schemeClr val="tx2"/>
                          </a:solidFill>
                          <a:effectLst/>
                        </a:rPr>
                        <a:t>～</a:t>
                      </a:r>
                      <a:r>
                        <a:rPr lang="en-US" sz="1800" kern="100">
                          <a:solidFill>
                            <a:schemeClr val="tx2"/>
                          </a:solidFill>
                          <a:effectLst/>
                        </a:rPr>
                        <a:t>3200</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a:solidFill>
                            <a:schemeClr val="tx2"/>
                          </a:solidFill>
                          <a:effectLst/>
                        </a:rPr>
                        <a:t>80</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0.295</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i="1" kern="100" dirty="0">
                          <a:solidFill>
                            <a:schemeClr val="tx2"/>
                          </a:solidFill>
                          <a:effectLst/>
                        </a:rPr>
                        <a:t>s</a:t>
                      </a:r>
                      <a:endParaRPr lang="zh-CN" sz="1800" i="1"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 5</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580864">
                <a:tc>
                  <a:txBody>
                    <a:bodyPr/>
                    <a:lstStyle/>
                    <a:p>
                      <a:pPr indent="152400" algn="ctr">
                        <a:lnSpc>
                          <a:spcPct val="100000"/>
                        </a:lnSpc>
                        <a:spcAft>
                          <a:spcPts val="0"/>
                        </a:spcAft>
                      </a:pPr>
                      <a:r>
                        <a:rPr lang="en-US" sz="1800" kern="100" dirty="0">
                          <a:solidFill>
                            <a:schemeClr val="tx2"/>
                          </a:solidFill>
                          <a:effectLst/>
                        </a:rPr>
                        <a:t>Great</a:t>
                      </a:r>
                      <a:r>
                        <a:rPr lang="en-US" sz="1800" kern="100" baseline="0" dirty="0">
                          <a:solidFill>
                            <a:schemeClr val="tx2"/>
                          </a:solidFill>
                          <a:effectLst/>
                        </a:rPr>
                        <a:t> then </a:t>
                      </a:r>
                      <a:r>
                        <a:rPr lang="en-US" sz="1800" kern="100" dirty="0">
                          <a:solidFill>
                            <a:schemeClr val="tx2"/>
                          </a:solidFill>
                          <a:effectLst/>
                        </a:rPr>
                        <a:t>3200</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a:solidFill>
                            <a:schemeClr val="tx2"/>
                          </a:solidFill>
                          <a:effectLst/>
                        </a:rPr>
                        <a:t>125</a:t>
                      </a:r>
                      <a:endParaRPr lang="zh-CN" sz="1800" kern="10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0.234</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i="1" kern="100" dirty="0">
                          <a:solidFill>
                            <a:schemeClr val="tx2"/>
                          </a:solidFill>
                          <a:effectLst/>
                        </a:rPr>
                        <a:t>s</a:t>
                      </a:r>
                      <a:endParaRPr lang="zh-CN" sz="1800" i="1"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800" kern="100" dirty="0">
                          <a:solidFill>
                            <a:schemeClr val="tx2"/>
                          </a:solidFill>
                          <a:effectLst/>
                        </a:rPr>
                        <a:t> 7</a:t>
                      </a:r>
                      <a:endParaRPr lang="zh-CN" sz="1800" kern="100" dirty="0">
                        <a:solidFill>
                          <a:schemeClr val="tx2"/>
                        </a:solidFill>
                        <a:effectLst/>
                        <a:latin typeface="Times New Roman" panose="02020603050405020304"/>
                        <a:ea typeface="宋体" panose="02010600030101010101" pitchFamily="2" charset="-122"/>
                      </a:endParaRPr>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194374">
                <a:tc gridSpan="5">
                  <a:txBody>
                    <a:bodyPr/>
                    <a:lstStyle/>
                    <a:p>
                      <a:endParaRPr lang="zh-CN" b="1" dirty="0"/>
                    </a:p>
                  </a:txBody>
                  <a:tcPr marL="47646" marR="476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4"/>
                      <a:stretch>
                        <a:fillRect l="-68" t="-188611" r="-68"/>
                      </a:stretch>
                    </a:blip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8"/>
                  </a:ext>
                </a:extLst>
              </a:tr>
            </a:tbl>
          </a:graphicData>
        </a:graphic>
      </p:graphicFrame>
      <p:graphicFrame>
        <p:nvGraphicFramePr>
          <p:cNvPr id="16388" name="对象 2"/>
          <p:cNvGraphicFramePr>
            <a:graphicFrameLocks noChangeAspect="1"/>
          </p:cNvGraphicFramePr>
          <p:nvPr/>
        </p:nvGraphicFramePr>
        <p:xfrm>
          <a:off x="3933825" y="1671638"/>
          <a:ext cx="266700" cy="419100"/>
        </p:xfrm>
        <a:graphic>
          <a:graphicData uri="http://schemas.openxmlformats.org/presentationml/2006/ole">
            <mc:AlternateContent xmlns:mc="http://schemas.openxmlformats.org/markup-compatibility/2006">
              <mc:Choice xmlns:v="urn:schemas-microsoft-com:vml" Requires="v">
                <p:oleObj spid="_x0000_s4109" r:id="rId5" imgW="266700" imgH="419100" progId="Equation.3">
                  <p:embed/>
                </p:oleObj>
              </mc:Choice>
              <mc:Fallback>
                <p:oleObj r:id="rId5" imgW="266700" imgH="419100" progId="Equation.3">
                  <p:embed/>
                  <p:pic>
                    <p:nvPicPr>
                      <p:cNvPr id="0" name="图片 3076"/>
                      <p:cNvPicPr/>
                      <p:nvPr/>
                    </p:nvPicPr>
                    <p:blipFill>
                      <a:blip r:embed="rId6"/>
                      <a:stretch>
                        <a:fillRect/>
                      </a:stretch>
                    </p:blipFill>
                    <p:spPr>
                      <a:xfrm>
                        <a:off x="3933825" y="1671638"/>
                        <a:ext cx="266700" cy="419100"/>
                      </a:xfrm>
                      <a:prstGeom prst="rect">
                        <a:avLst/>
                      </a:prstGeom>
                      <a:noFill/>
                      <a:ln w="38100">
                        <a:noFill/>
                        <a:miter/>
                      </a:ln>
                    </p:spPr>
                  </p:pic>
                </p:oleObj>
              </mc:Fallback>
            </mc:AlternateContent>
          </a:graphicData>
        </a:graphic>
      </p:graphicFrame>
      <p:graphicFrame>
        <p:nvGraphicFramePr>
          <p:cNvPr id="16389" name="对象 11"/>
          <p:cNvGraphicFramePr>
            <a:graphicFrameLocks noChangeAspect="1"/>
          </p:cNvGraphicFramePr>
          <p:nvPr/>
        </p:nvGraphicFramePr>
        <p:xfrm>
          <a:off x="7820025" y="5621338"/>
          <a:ext cx="114300" cy="219075"/>
        </p:xfrm>
        <a:graphic>
          <a:graphicData uri="http://schemas.openxmlformats.org/presentationml/2006/ole">
            <mc:AlternateContent xmlns:mc="http://schemas.openxmlformats.org/markup-compatibility/2006">
              <mc:Choice xmlns:v="urn:schemas-microsoft-com:vml" Requires="v">
                <p:oleObj spid="_x0000_s4110" r:id="rId7" imgW="114300" imgH="215900" progId="Equation.3">
                  <p:embed/>
                </p:oleObj>
              </mc:Choice>
              <mc:Fallback>
                <p:oleObj r:id="rId7" imgW="114300" imgH="215900" progId="Equation.3">
                  <p:embed/>
                  <p:pic>
                    <p:nvPicPr>
                      <p:cNvPr id="0" name="图片 3075"/>
                      <p:cNvPicPr/>
                      <p:nvPr/>
                    </p:nvPicPr>
                    <p:blipFill>
                      <a:blip r:embed="rId8"/>
                      <a:stretch>
                        <a:fillRect/>
                      </a:stretch>
                    </p:blipFill>
                    <p:spPr>
                      <a:xfrm>
                        <a:off x="7820025" y="5621338"/>
                        <a:ext cx="114300" cy="219075"/>
                      </a:xfrm>
                      <a:prstGeom prst="rect">
                        <a:avLst/>
                      </a:prstGeom>
                      <a:noFill/>
                      <a:ln w="38100">
                        <a:noFill/>
                        <a:miter/>
                      </a:ln>
                    </p:spPr>
                  </p:pic>
                </p:oleObj>
              </mc:Fallback>
            </mc:AlternateContent>
          </a:graphicData>
        </a:graphic>
      </p:graphicFrame>
      <p:graphicFrame>
        <p:nvGraphicFramePr>
          <p:cNvPr id="16390" name="对象 12"/>
          <p:cNvGraphicFramePr>
            <a:graphicFrameLocks noChangeAspect="1"/>
          </p:cNvGraphicFramePr>
          <p:nvPr/>
        </p:nvGraphicFramePr>
        <p:xfrm>
          <a:off x="6689725" y="5684838"/>
          <a:ext cx="114300" cy="219075"/>
        </p:xfrm>
        <a:graphic>
          <a:graphicData uri="http://schemas.openxmlformats.org/presentationml/2006/ole">
            <mc:AlternateContent xmlns:mc="http://schemas.openxmlformats.org/markup-compatibility/2006">
              <mc:Choice xmlns:v="urn:schemas-microsoft-com:vml" Requires="v">
                <p:oleObj spid="_x0000_s4111" r:id="rId9" imgW="114300" imgH="215900" progId="Equation.3">
                  <p:embed/>
                </p:oleObj>
              </mc:Choice>
              <mc:Fallback>
                <p:oleObj r:id="rId9" imgW="114300" imgH="215900" progId="Equation.3">
                  <p:embed/>
                  <p:pic>
                    <p:nvPicPr>
                      <p:cNvPr id="0" name="图片 3079"/>
                      <p:cNvPicPr/>
                      <p:nvPr/>
                    </p:nvPicPr>
                    <p:blipFill>
                      <a:blip r:embed="rId8"/>
                      <a:stretch>
                        <a:fillRect/>
                      </a:stretch>
                    </p:blipFill>
                    <p:spPr>
                      <a:xfrm>
                        <a:off x="6689725" y="5684838"/>
                        <a:ext cx="114300" cy="219075"/>
                      </a:xfrm>
                      <a:prstGeom prst="rect">
                        <a:avLst/>
                      </a:prstGeom>
                      <a:noFill/>
                      <a:ln w="38100">
                        <a:noFill/>
                        <a:miter/>
                      </a:ln>
                    </p:spPr>
                  </p:pic>
                </p:oleObj>
              </mc:Fallback>
            </mc:AlternateContent>
          </a:graphicData>
        </a:graphic>
      </p:graphicFrame>
      <p:graphicFrame>
        <p:nvGraphicFramePr>
          <p:cNvPr id="16391" name="对象 13"/>
          <p:cNvGraphicFramePr>
            <a:graphicFrameLocks noChangeAspect="1"/>
          </p:cNvGraphicFramePr>
          <p:nvPr/>
        </p:nvGraphicFramePr>
        <p:xfrm>
          <a:off x="5889625" y="5697538"/>
          <a:ext cx="114300" cy="219075"/>
        </p:xfrm>
        <a:graphic>
          <a:graphicData uri="http://schemas.openxmlformats.org/presentationml/2006/ole">
            <mc:AlternateContent xmlns:mc="http://schemas.openxmlformats.org/markup-compatibility/2006">
              <mc:Choice xmlns:v="urn:schemas-microsoft-com:vml" Requires="v">
                <p:oleObj spid="_x0000_s4112" r:id="rId10" imgW="114300" imgH="215900" progId="Equation.3">
                  <p:embed/>
                </p:oleObj>
              </mc:Choice>
              <mc:Fallback>
                <p:oleObj r:id="rId10" imgW="114300" imgH="215900" progId="Equation.3">
                  <p:embed/>
                  <p:pic>
                    <p:nvPicPr>
                      <p:cNvPr id="0" name="图片 3078"/>
                      <p:cNvPicPr/>
                      <p:nvPr/>
                    </p:nvPicPr>
                    <p:blipFill>
                      <a:blip r:embed="rId8"/>
                      <a:stretch>
                        <a:fillRect/>
                      </a:stretch>
                    </p:blipFill>
                    <p:spPr>
                      <a:xfrm>
                        <a:off x="5889625" y="5697538"/>
                        <a:ext cx="114300" cy="219075"/>
                      </a:xfrm>
                      <a:prstGeom prst="rect">
                        <a:avLst/>
                      </a:prstGeom>
                      <a:noFill/>
                      <a:ln w="38100">
                        <a:noFill/>
                        <a:miter/>
                      </a:ln>
                    </p:spPr>
                  </p:pic>
                </p:oleObj>
              </mc:Fallback>
            </mc:AlternateContent>
          </a:graphicData>
        </a:graphic>
      </p:graphicFrame>
      <p:sp>
        <p:nvSpPr>
          <p:cNvPr id="16392" name="Rectangle 54"/>
          <p:cNvSpPr/>
          <p:nvPr/>
        </p:nvSpPr>
        <p:spPr>
          <a:xfrm>
            <a:off x="0" y="0"/>
            <a:ext cx="9144000" cy="0"/>
          </a:xfrm>
          <a:prstGeom prst="rect">
            <a:avLst/>
          </a:prstGeom>
          <a:noFill/>
          <a:ln w="31750">
            <a:noFill/>
          </a:ln>
        </p:spPr>
        <p:txBody>
          <a:bodyPr wrap="none" anchor="ctr">
            <a:spAutoFit/>
          </a:bodyPr>
          <a:lstStyle/>
          <a:p>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p:nvPr/>
        </p:nvSpPr>
        <p:spPr>
          <a:xfrm>
            <a:off x="88900" y="1020763"/>
            <a:ext cx="8915400" cy="5632450"/>
          </a:xfrm>
          <a:prstGeom prst="rect">
            <a:avLst/>
          </a:prstGeom>
          <a:solidFill>
            <a:srgbClr val="0000FF"/>
          </a:solidFill>
          <a:ln w="31750" cap="flat" cmpd="sng">
            <a:solidFill>
              <a:srgbClr val="FF0000"/>
            </a:solidFill>
            <a:prstDash val="solid"/>
            <a:miter/>
            <a:headEnd type="none" w="med" len="med"/>
            <a:tailEnd type="none" w="sm" len="lg"/>
          </a:ln>
        </p:spPr>
        <p:txBody>
          <a:bodyPr>
            <a:spAutoFit/>
          </a:bodyPr>
          <a:lstStyle/>
          <a:p>
            <a:pPr algn="just"/>
            <a:r>
              <a:rPr lang="en-US" altLang="zh-CN" sz="2400" dirty="0">
                <a:solidFill>
                  <a:srgbClr val="FFFF00"/>
                </a:solidFill>
                <a:latin typeface="Arial" panose="020B0604020202020204" pitchFamily="34" charset="0"/>
                <a:ea typeface="宋体" panose="02010600030101010101" pitchFamily="2" charset="-122"/>
              </a:rPr>
              <a:t>1.The expanded uncertainties (at the </a:t>
            </a:r>
            <a:r>
              <a:rPr lang="en-US" altLang="zh-CN" sz="2400" i="1" dirty="0">
                <a:solidFill>
                  <a:srgbClr val="FFFF00"/>
                </a:solidFill>
                <a:latin typeface="Arial" panose="020B0604020202020204" pitchFamily="34" charset="0"/>
                <a:ea typeface="宋体" panose="02010600030101010101" pitchFamily="2" charset="-122"/>
              </a:rPr>
              <a:t>k</a:t>
            </a:r>
            <a:r>
              <a:rPr lang="en-US" altLang="zh-CN" sz="2400" dirty="0">
                <a:solidFill>
                  <a:srgbClr val="FFFF00"/>
                </a:solidFill>
                <a:latin typeface="Arial" panose="020B0604020202020204" pitchFamily="34" charset="0"/>
                <a:ea typeface="宋体" panose="02010600030101010101" pitchFamily="2" charset="-122"/>
              </a:rPr>
              <a:t>=2 level of confidence) associated with measuring instruments and test methods used for determining quantities shall not exceed 0.2 </a:t>
            </a:r>
            <a:r>
              <a:rPr lang="en-US" altLang="zh-CN" sz="2400" i="1" dirty="0">
                <a:solidFill>
                  <a:srgbClr val="FFFF00"/>
                </a:solidFill>
                <a:latin typeface="Arial" panose="020B0604020202020204" pitchFamily="34" charset="0"/>
                <a:ea typeface="宋体" panose="02010600030101010101" pitchFamily="2" charset="-122"/>
              </a:rPr>
              <a:t>T</a:t>
            </a:r>
            <a:r>
              <a:rPr lang="en-US" altLang="zh-CN" sz="2400" dirty="0">
                <a:solidFill>
                  <a:srgbClr val="FFFF00"/>
                </a:solidFill>
                <a:latin typeface="Arial" panose="020B0604020202020204" pitchFamily="34" charset="0"/>
                <a:ea typeface="宋体" panose="02010600030101010101" pitchFamily="2" charset="-122"/>
              </a:rPr>
              <a:t>. </a:t>
            </a:r>
          </a:p>
          <a:p>
            <a:pPr algn="just"/>
            <a:r>
              <a:rPr lang="en-US" altLang="zh-CN" sz="2400" dirty="0">
                <a:solidFill>
                  <a:srgbClr val="FFFF00"/>
                </a:solidFill>
                <a:latin typeface="Arial" panose="020B0604020202020204" pitchFamily="34" charset="0"/>
                <a:ea typeface="宋体" panose="02010600030101010101" pitchFamily="2" charset="-122"/>
              </a:rPr>
              <a:t>2.Examples of the source of uncertainty include the maximum permissible error and repeatability in weighing and measuring instruments, variations in packing material and fluctuations in density determinations caused by the differing amounts of solids in the liquid or temperature changes. </a:t>
            </a:r>
          </a:p>
          <a:p>
            <a:pPr algn="just"/>
            <a:r>
              <a:rPr lang="en-US" altLang="zh-CN" sz="2400" dirty="0">
                <a:solidFill>
                  <a:srgbClr val="FFFF00"/>
                </a:solidFill>
                <a:latin typeface="Arial" panose="020B0604020202020204" pitchFamily="34" charset="0"/>
                <a:ea typeface="宋体" panose="02010600030101010101" pitchFamily="2" charset="-122"/>
              </a:rPr>
              <a:t>3.The informative Annexes of JJF 1070-2005 also include:</a:t>
            </a:r>
          </a:p>
          <a:p>
            <a:pPr marL="522605" lvl="1" indent="-342900" algn="just">
              <a:spcBef>
                <a:spcPct val="0"/>
              </a:spcBef>
              <a:buClr>
                <a:srgbClr val="FF0000"/>
              </a:buClr>
              <a:buFont typeface="Wingdings" panose="05000000000000000000" pitchFamily="2" charset="2"/>
              <a:buChar char="ü"/>
            </a:pPr>
            <a:r>
              <a:rPr lang="en-US" altLang="zh-CN" sz="2400" dirty="0">
                <a:solidFill>
                  <a:srgbClr val="FFFF00"/>
                </a:solidFill>
                <a:latin typeface="Arial" panose="020B0604020202020204" pitchFamily="34" charset="0"/>
                <a:ea typeface="宋体" panose="02010600030101010101" pitchFamily="2" charset="-122"/>
              </a:rPr>
              <a:t>Test procedures for determining the actual quantity of frozen products ;</a:t>
            </a:r>
          </a:p>
          <a:p>
            <a:pPr marL="522605" lvl="1" indent="-342900" algn="just">
              <a:spcBef>
                <a:spcPct val="0"/>
              </a:spcBef>
              <a:buClr>
                <a:srgbClr val="FF0000"/>
              </a:buClr>
              <a:buFont typeface="Wingdings" panose="05000000000000000000" pitchFamily="2" charset="2"/>
              <a:buChar char="ü"/>
            </a:pPr>
            <a:r>
              <a:rPr lang="en-US" altLang="zh-CN" sz="2400" dirty="0">
                <a:solidFill>
                  <a:srgbClr val="FFFF00"/>
                </a:solidFill>
                <a:latin typeface="Arial" panose="020B0604020202020204" pitchFamily="34" charset="0"/>
                <a:ea typeface="宋体" panose="02010600030101010101" pitchFamily="2" charset="-122"/>
              </a:rPr>
              <a:t>Drained quantity of products packed in liquid medium.</a:t>
            </a:r>
          </a:p>
        </p:txBody>
      </p:sp>
      <p:sp>
        <p:nvSpPr>
          <p:cNvPr id="17411" name="Rectangle 3"/>
          <p:cNvSpPr/>
          <p:nvPr/>
        </p:nvSpPr>
        <p:spPr>
          <a:xfrm>
            <a:off x="88900" y="273050"/>
            <a:ext cx="7766050" cy="584200"/>
          </a:xfrm>
          <a:prstGeom prst="rect">
            <a:avLst/>
          </a:prstGeom>
          <a:noFill/>
          <a:ln w="31750">
            <a:noFill/>
          </a:ln>
        </p:spPr>
        <p:txBody>
          <a:bodyPr wrap="none">
            <a:spAutoFit/>
          </a:bodyPr>
          <a:lstStyle/>
          <a:p>
            <a:pPr>
              <a:spcBef>
                <a:spcPct val="40000"/>
              </a:spcBef>
            </a:pPr>
            <a:r>
              <a:rPr lang="en-US" altLang="ja-JP" sz="3200" dirty="0">
                <a:latin typeface="Arial" panose="020B0604020202020204" pitchFamily="34" charset="0"/>
                <a:ea typeface="宋体" panose="02010600030101010101" pitchFamily="2" charset="-122"/>
              </a:rPr>
              <a:t>Other requirements in the regulation</a:t>
            </a:r>
            <a:r>
              <a:rPr lang="en-US" altLang="zh-CN" sz="3200" dirty="0">
                <a:latin typeface="Arial" panose="020B0604020202020204" pitchFamily="34" charset="0"/>
                <a:ea typeface="宋体" panose="02010600030101010101" pitchFamily="2" charset="-122"/>
              </a:rPr>
              <a:t>s</a:t>
            </a:r>
            <a:endParaRPr lang="de-DE" altLang="zh-CN" sz="3200" dirty="0">
              <a:latin typeface="Arial" panose="020B0604020202020204" pitchFamily="34" charset="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101600" y="1092200"/>
            <a:ext cx="8915400" cy="5765800"/>
          </a:xfrm>
          <a:solidFill>
            <a:srgbClr val="FFFFCC">
              <a:alpha val="100000"/>
            </a:srgbClr>
          </a:solidFill>
          <a:ln>
            <a:solidFill>
              <a:srgbClr val="FF00FF">
                <a:alpha val="100000"/>
              </a:srgbClr>
            </a:solidFill>
            <a:miter lim="800000"/>
          </a:ln>
        </p:spPr>
        <p:txBody>
          <a:bodyPr vert="horz" wrap="square" lIns="92075" tIns="46038" rIns="92075" bIns="46038" anchor="ctr"/>
          <a:lstStyle/>
          <a:p>
            <a:pPr eaLnBrk="1" hangingPunct="1">
              <a:lnSpc>
                <a:spcPct val="110000"/>
              </a:lnSpc>
            </a:pPr>
            <a:r>
              <a:rPr lang="en-US" altLang="zh-CN" sz="2400" i="0" dirty="0">
                <a:solidFill>
                  <a:schemeClr val="accent2"/>
                </a:solidFill>
                <a:ea typeface="宋体" panose="02010600030101010101" pitchFamily="2" charset="-122"/>
              </a:rPr>
              <a:t>4. The loss of quantity of product after packaging may occur, which is caused by ordinary and customary exposure to environmental conditions in storage and distribution .</a:t>
            </a:r>
            <a:br>
              <a:rPr lang="en-US" altLang="zh-CN" sz="2400" i="0" dirty="0">
                <a:solidFill>
                  <a:schemeClr val="accent2"/>
                </a:solidFill>
                <a:ea typeface="宋体" panose="02010600030101010101" pitchFamily="2" charset="-122"/>
              </a:rPr>
            </a:br>
            <a:r>
              <a:rPr lang="en-US" altLang="zh-CN" sz="2400" i="0" dirty="0">
                <a:solidFill>
                  <a:schemeClr val="accent2"/>
                </a:solidFill>
                <a:ea typeface="宋体" panose="02010600030101010101" pitchFamily="2" charset="-122"/>
              </a:rPr>
              <a:t>5. In this case, it is necessary to draft specific regulation to inspect the particular prepackage. Presently there are two regulations issued by AQSIQ:JJF 1070.1-2011 and JJF 1070.2-2011.</a:t>
            </a:r>
            <a:br>
              <a:rPr lang="zh-CN" altLang="zh-CN" sz="2400" i="0" dirty="0">
                <a:solidFill>
                  <a:schemeClr val="accent2"/>
                </a:solidFill>
                <a:ea typeface="宋体" panose="02010600030101010101" pitchFamily="2" charset="-122"/>
              </a:rPr>
            </a:br>
            <a:r>
              <a:rPr lang="en-US" altLang="zh-CN" sz="2400" i="0" dirty="0">
                <a:solidFill>
                  <a:schemeClr val="accent2"/>
                </a:solidFill>
                <a:ea typeface="宋体" panose="02010600030101010101" pitchFamily="2" charset="-122"/>
              </a:rPr>
              <a:t>6.The two regulations provide the correction methods for calculating the actual  quantity of soap and wheat flour respectively.</a:t>
            </a:r>
            <a:br>
              <a:rPr lang="en-US" altLang="zh-CN" sz="2400" i="0" dirty="0">
                <a:solidFill>
                  <a:schemeClr val="accent2"/>
                </a:solidFill>
                <a:ea typeface="宋体" panose="02010600030101010101" pitchFamily="2" charset="-122"/>
              </a:rPr>
            </a:br>
            <a:r>
              <a:rPr lang="en-US" altLang="zh-CN" sz="2400" i="0" dirty="0">
                <a:solidFill>
                  <a:schemeClr val="accent2"/>
                </a:solidFill>
                <a:ea typeface="宋体" panose="02010600030101010101" pitchFamily="2" charset="-122"/>
              </a:rPr>
              <a:t> 7. And the date of production for soap products and moisture contained in the wheat flour are mainly considered.</a:t>
            </a:r>
            <a:endParaRPr lang="zh-CN" altLang="en-US" sz="2400" dirty="0">
              <a:solidFill>
                <a:schemeClr val="accent2"/>
              </a:solidFill>
              <a:ea typeface="宋体" panose="02010600030101010101" pitchFamily="2" charset="-122"/>
            </a:endParaRPr>
          </a:p>
        </p:txBody>
      </p:sp>
      <p:sp>
        <p:nvSpPr>
          <p:cNvPr id="18435" name="Rectangle 6"/>
          <p:cNvSpPr/>
          <p:nvPr/>
        </p:nvSpPr>
        <p:spPr>
          <a:xfrm>
            <a:off x="0" y="2333625"/>
            <a:ext cx="9144000" cy="0"/>
          </a:xfrm>
          <a:prstGeom prst="rect">
            <a:avLst/>
          </a:prstGeom>
          <a:noFill/>
          <a:ln w="31750">
            <a:noFill/>
          </a:ln>
        </p:spPr>
        <p:txBody>
          <a:bodyPr wrap="none" anchor="ctr">
            <a:spAutoFit/>
          </a:bodyPr>
          <a:lstStyle/>
          <a:p>
            <a:endParaRPr lang="zh-CN" altLang="en-US" dirty="0">
              <a:latin typeface="Arial" panose="020B0604020202020204" pitchFamily="34" charset="0"/>
              <a:ea typeface="宋体" panose="02010600030101010101" pitchFamily="2" charset="-122"/>
            </a:endParaRPr>
          </a:p>
        </p:txBody>
      </p:sp>
      <p:sp>
        <p:nvSpPr>
          <p:cNvPr id="18436" name="Rectangle 7"/>
          <p:cNvSpPr/>
          <p:nvPr/>
        </p:nvSpPr>
        <p:spPr>
          <a:xfrm>
            <a:off x="303213" y="388938"/>
            <a:ext cx="6835775" cy="523875"/>
          </a:xfrm>
          <a:prstGeom prst="rect">
            <a:avLst/>
          </a:prstGeom>
          <a:noFill/>
          <a:ln w="31750">
            <a:noFill/>
          </a:ln>
        </p:spPr>
        <p:txBody>
          <a:bodyPr wrap="none">
            <a:spAutoFit/>
          </a:bodyPr>
          <a:lstStyle/>
          <a:p>
            <a:pPr>
              <a:spcBef>
                <a:spcPct val="40000"/>
              </a:spcBef>
            </a:pPr>
            <a:r>
              <a:rPr lang="en-US" altLang="ja-JP" dirty="0">
                <a:latin typeface="Arial" panose="020B0604020202020204" pitchFamily="34" charset="0"/>
                <a:ea typeface="宋体" panose="02010600030101010101" pitchFamily="2" charset="-122"/>
              </a:rPr>
              <a:t>Other requirements in the  Regulation</a:t>
            </a:r>
            <a:r>
              <a:rPr lang="en-US" altLang="zh-CN" dirty="0">
                <a:latin typeface="Arial" panose="020B0604020202020204" pitchFamily="34" charset="0"/>
                <a:ea typeface="宋体" panose="02010600030101010101" pitchFamily="2" charset="-122"/>
              </a:rPr>
              <a:t>s</a:t>
            </a:r>
            <a:endParaRPr lang="de-DE" altLang="zh-CN" dirty="0">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p:cNvSpPr/>
          <p:nvPr/>
        </p:nvSpPr>
        <p:spPr>
          <a:xfrm>
            <a:off x="303213" y="388938"/>
            <a:ext cx="3860800" cy="523875"/>
          </a:xfrm>
          <a:prstGeom prst="rect">
            <a:avLst/>
          </a:prstGeom>
          <a:noFill/>
          <a:ln w="31750">
            <a:noFill/>
          </a:ln>
        </p:spPr>
        <p:txBody>
          <a:bodyPr wrap="none">
            <a:spAutoFit/>
          </a:bodyPr>
          <a:lstStyle/>
          <a:p>
            <a:r>
              <a:rPr lang="en-US" altLang="zh-CN" dirty="0">
                <a:latin typeface="Arial" panose="020B0604020202020204" pitchFamily="34" charset="0"/>
                <a:ea typeface="MS PGothic" panose="020B0600070205080204" pitchFamily="34" charset="-128"/>
              </a:rPr>
              <a:t>Application of c-mark</a:t>
            </a:r>
            <a:endParaRPr lang="zh-CN" altLang="en-US" dirty="0">
              <a:solidFill>
                <a:srgbClr val="00FF00"/>
              </a:solidFill>
              <a:latin typeface="Arial" panose="020B0604020202020204" pitchFamily="34" charset="0"/>
              <a:ea typeface="宋体" panose="02010600030101010101" pitchFamily="2" charset="-122"/>
            </a:endParaRPr>
          </a:p>
        </p:txBody>
      </p:sp>
      <p:sp>
        <p:nvSpPr>
          <p:cNvPr id="3" name="TextBox 2"/>
          <p:cNvSpPr txBox="1"/>
          <p:nvPr/>
        </p:nvSpPr>
        <p:spPr>
          <a:xfrm>
            <a:off x="190500" y="1155700"/>
            <a:ext cx="8305800" cy="5262563"/>
          </a:xfrm>
          <a:prstGeom prst="rect">
            <a:avLst/>
          </a:prstGeom>
          <a:solidFill>
            <a:schemeClr val="accent5">
              <a:lumMod val="20000"/>
              <a:lumOff val="80000"/>
            </a:schemeClr>
          </a:solidFill>
          <a:ln>
            <a:solidFill>
              <a:srgbClr val="FFFF00"/>
            </a:solidFill>
          </a:ln>
        </p:spPr>
        <p:txBody>
          <a:bodyPr>
            <a:spAutoFit/>
          </a:bodyPr>
          <a:lstStyle>
            <a:lvl1pPr marL="457200" indent="-457200">
              <a:defRPr sz="2800" b="1">
                <a:solidFill>
                  <a:schemeClr val="tx1"/>
                </a:solidFill>
                <a:latin typeface="Arial" panose="020B0604020202020204" pitchFamily="34" charset="0"/>
              </a:defRPr>
            </a:lvl1pPr>
            <a:lvl2pPr marL="742950" indent="-285750">
              <a:defRPr sz="2800" b="1">
                <a:solidFill>
                  <a:schemeClr val="tx1"/>
                </a:solidFill>
                <a:latin typeface="Arial" panose="020B0604020202020204" pitchFamily="34" charset="0"/>
              </a:defRPr>
            </a:lvl2pPr>
            <a:lvl3pPr marL="1143000" indent="-228600">
              <a:defRPr sz="2800" b="1">
                <a:solidFill>
                  <a:schemeClr val="tx1"/>
                </a:solidFill>
                <a:latin typeface="Arial" panose="020B0604020202020204" pitchFamily="34" charset="0"/>
              </a:defRPr>
            </a:lvl3pPr>
            <a:lvl4pPr marL="1600200" indent="-228600">
              <a:defRPr sz="2800" b="1">
                <a:solidFill>
                  <a:schemeClr val="tx1"/>
                </a:solidFill>
                <a:latin typeface="Arial" panose="020B0604020202020204" pitchFamily="34" charset="0"/>
              </a:defRPr>
            </a:lvl4pPr>
            <a:lvl5pPr marL="2057400" indent="-228600">
              <a:defRPr sz="2800" b="1">
                <a:solidFill>
                  <a:schemeClr val="tx1"/>
                </a:solidFill>
                <a:latin typeface="Arial" panose="020B0604020202020204" pitchFamily="34" charset="0"/>
              </a:defRPr>
            </a:lvl5pPr>
            <a:lvl6pPr marL="2514600" indent="-228600" eaLnBrk="0" fontAlgn="base" hangingPunct="0">
              <a:spcBef>
                <a:spcPct val="50000"/>
              </a:spcBef>
              <a:spcAft>
                <a:spcPct val="0"/>
              </a:spcAft>
              <a:defRPr sz="2800" b="1">
                <a:solidFill>
                  <a:schemeClr val="tx1"/>
                </a:solidFill>
                <a:latin typeface="Arial" panose="020B0604020202020204" pitchFamily="34" charset="0"/>
              </a:defRPr>
            </a:lvl6pPr>
            <a:lvl7pPr marL="2971800" indent="-228600" eaLnBrk="0" fontAlgn="base" hangingPunct="0">
              <a:spcBef>
                <a:spcPct val="50000"/>
              </a:spcBef>
              <a:spcAft>
                <a:spcPct val="0"/>
              </a:spcAft>
              <a:defRPr sz="2800" b="1">
                <a:solidFill>
                  <a:schemeClr val="tx1"/>
                </a:solidFill>
                <a:latin typeface="Arial" panose="020B0604020202020204" pitchFamily="34" charset="0"/>
              </a:defRPr>
            </a:lvl7pPr>
            <a:lvl8pPr marL="3429000" indent="-228600" eaLnBrk="0" fontAlgn="base" hangingPunct="0">
              <a:spcBef>
                <a:spcPct val="50000"/>
              </a:spcBef>
              <a:spcAft>
                <a:spcPct val="0"/>
              </a:spcAft>
              <a:defRPr sz="2800" b="1">
                <a:solidFill>
                  <a:schemeClr val="tx1"/>
                </a:solidFill>
                <a:latin typeface="Arial" panose="020B0604020202020204" pitchFamily="34" charset="0"/>
              </a:defRPr>
            </a:lvl8pPr>
            <a:lvl9pPr marL="3886200" indent="-228600" eaLnBrk="0" fontAlgn="base" hangingPunct="0">
              <a:spcBef>
                <a:spcPct val="50000"/>
              </a:spcBef>
              <a:spcAft>
                <a:spcPct val="0"/>
              </a:spcAft>
              <a:defRPr sz="2800" b="1">
                <a:solidFill>
                  <a:schemeClr val="tx1"/>
                </a:solidFill>
                <a:latin typeface="Arial" panose="020B0604020202020204" pitchFamily="34" charset="0"/>
              </a:defRPr>
            </a:lvl9pPr>
          </a:lstStyle>
          <a:p>
            <a:pPr marL="457200" marR="0" lvl="0" indent="-457200" algn="just" defTabSz="914400" rtl="0" eaLnBrk="0" fontAlgn="base" latinLnBrk="0" hangingPunct="0">
              <a:lnSpc>
                <a:spcPct val="130000"/>
              </a:lnSpc>
              <a:spcBef>
                <a:spcPct val="50000"/>
              </a:spcBef>
              <a:spcAft>
                <a:spcPct val="0"/>
              </a:spcAft>
              <a:buClrTx/>
              <a:buSzTx/>
              <a:buFont typeface="Wingdings" panose="05000000000000000000" pitchFamily="2" charset="2"/>
              <a:buChar char="u"/>
              <a:defRPr/>
            </a:pPr>
            <a:r>
              <a:rPr kumimoji="0" lang="en-US"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Once the conformity of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the quantity of product in prepackages is certified by governmental authority</a:t>
            </a:r>
            <a:r>
              <a:rPr kumimoji="0" lang="en-US"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 the packer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will be granted a certificate and a mark of conformity (c-mark)</a:t>
            </a:r>
            <a:r>
              <a:rPr kumimoji="0" lang="en-US"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 as evidence that the prepackages he produces comply with the stated requirements in legislation.</a:t>
            </a:r>
            <a:endParaRPr kumimoji="0" lang="zh-CN"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endParaRPr>
          </a:p>
          <a:p>
            <a:pPr marL="457200" marR="0" lvl="0" indent="-457200" algn="just" defTabSz="914400" rtl="0" eaLnBrk="0" fontAlgn="base" latinLnBrk="0" hangingPunct="0">
              <a:lnSpc>
                <a:spcPct val="130000"/>
              </a:lnSpc>
              <a:spcBef>
                <a:spcPct val="50000"/>
              </a:spcBef>
              <a:spcAft>
                <a:spcPct val="0"/>
              </a:spcAft>
              <a:buClrTx/>
              <a:buSzTx/>
              <a:buFont typeface="Wingdings" panose="05000000000000000000" pitchFamily="2" charset="2"/>
              <a:buChar char="u"/>
              <a:defRPr/>
            </a:pP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C-mark identifies prepackages conforming to the legal metrology requirements</a:t>
            </a:r>
            <a:r>
              <a:rPr kumimoji="0" lang="en-US"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a:t>
            </a:r>
            <a:endParaRPr kumimoji="0" lang="zh-CN"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endParaRPr>
          </a:p>
          <a:p>
            <a:pPr marL="457200" marR="0" lvl="0" indent="-457200" algn="just" defTabSz="914400" rtl="0" eaLnBrk="0" fontAlgn="base" latinLnBrk="0" hangingPunct="0">
              <a:lnSpc>
                <a:spcPct val="130000"/>
              </a:lnSpc>
              <a:spcBef>
                <a:spcPct val="50000"/>
              </a:spcBef>
              <a:spcAft>
                <a:spcPct val="0"/>
              </a:spcAft>
              <a:buClrTx/>
              <a:buSzTx/>
              <a:buFont typeface="Wingdings" panose="05000000000000000000" pitchFamily="2" charset="2"/>
              <a:buChar char="u"/>
              <a:defRPr/>
            </a:pPr>
            <a:r>
              <a:rPr kumimoji="0" lang="en-US"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Application of the c-mark of conformity has been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subject to national legislation</a:t>
            </a:r>
            <a:r>
              <a:rPr kumimoji="0" lang="en-US" altLang="zh-CN" sz="24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a:t>
            </a:r>
            <a:endParaRPr kumimoji="0" lang="zh-CN" altLang="en-US" sz="28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88900" y="1058863"/>
            <a:ext cx="8953500" cy="3638550"/>
          </a:xfrm>
          <a:prstGeom prst="rect">
            <a:avLst/>
          </a:prstGeom>
          <a:solidFill>
            <a:srgbClr val="FFFFCC"/>
          </a:solidFill>
          <a:ln w="31750">
            <a:solidFill>
              <a:schemeClr val="tx1"/>
            </a:solidFill>
            <a:miter lim="800000"/>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79705" marR="0" lvl="1" indent="0" algn="l" defTabSz="914400" rtl="0" eaLnBrk="0" fontAlgn="base" latinLnBrk="0" hangingPunct="0">
              <a:lnSpc>
                <a:spcPct val="120000"/>
              </a:lnSpc>
              <a:spcBef>
                <a:spcPct val="0"/>
              </a:spcBef>
              <a:spcAft>
                <a:spcPct val="0"/>
              </a:spcAft>
              <a:buClr>
                <a:srgbClr val="FF0000"/>
              </a:buClr>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C-mark is shown in figure 1. The requirements of the c-mark is as follows:</a:t>
            </a:r>
          </a:p>
          <a:p>
            <a:pPr marL="522605" marR="0" lvl="1" indent="-342900" algn="l" defTabSz="914400" rtl="0" eaLnBrk="0" fontAlgn="base" latinLnBrk="0" hangingPunct="0">
              <a:lnSpc>
                <a:spcPct val="120000"/>
              </a:lnSpc>
              <a:spcBef>
                <a:spcPct val="0"/>
              </a:spcBef>
              <a:spcAft>
                <a:spcPct val="0"/>
              </a:spcAft>
              <a:buClr>
                <a:srgbClr val="FF0000"/>
              </a:buClr>
              <a:buSzTx/>
              <a:buFont typeface="Wingdings" panose="05000000000000000000" pitchFamily="2" charset="2"/>
              <a:buChar char="ü"/>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the mark of conformity is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clearly visible </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to the consumers and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not likely to be removed</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in normal conditions of use.</a:t>
            </a:r>
          </a:p>
          <a:p>
            <a:pPr marL="522605" marR="0" lvl="1" indent="-342900" algn="l" defTabSz="914400" rtl="0" eaLnBrk="0" fontAlgn="base" latinLnBrk="0" hangingPunct="0">
              <a:lnSpc>
                <a:spcPct val="120000"/>
              </a:lnSpc>
              <a:spcBef>
                <a:spcPct val="0"/>
              </a:spcBef>
              <a:spcAft>
                <a:spcPct val="0"/>
              </a:spcAft>
              <a:buClr>
                <a:srgbClr val="FF0000"/>
              </a:buClr>
              <a:buSzTx/>
              <a:buFont typeface="Wingdings" panose="05000000000000000000" pitchFamily="2" charset="2"/>
              <a:buChar char="ü"/>
              <a:defRPr/>
            </a:pP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c-mark</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as well as the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quantity declaration</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is presented on prepackaged products. </a:t>
            </a:r>
          </a:p>
          <a:p>
            <a:pPr marL="522605" marR="0" lvl="1" indent="-342900" algn="l" defTabSz="914400" rtl="0" eaLnBrk="0" fontAlgn="base" latinLnBrk="0" hangingPunct="0">
              <a:lnSpc>
                <a:spcPct val="120000"/>
              </a:lnSpc>
              <a:spcBef>
                <a:spcPct val="0"/>
              </a:spcBef>
              <a:spcAft>
                <a:spcPct val="0"/>
              </a:spcAft>
              <a:buClr>
                <a:srgbClr val="FF0000"/>
              </a:buClr>
              <a:buSzTx/>
              <a:buFont typeface="Wingdings" panose="05000000000000000000" pitchFamily="2" charset="2"/>
              <a:buChar char="ü"/>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the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minimum height</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of figures and characters in the mark should be 3 mm.</a:t>
            </a:r>
            <a:endParaRPr kumimoji="0" lang="en-US" altLang="zh-CN" sz="24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mn-cs"/>
            </a:endParaRPr>
          </a:p>
        </p:txBody>
      </p:sp>
      <p:sp>
        <p:nvSpPr>
          <p:cNvPr id="20483" name="Rectangle 3"/>
          <p:cNvSpPr/>
          <p:nvPr/>
        </p:nvSpPr>
        <p:spPr>
          <a:xfrm>
            <a:off x="95250" y="282575"/>
            <a:ext cx="4876800" cy="584200"/>
          </a:xfrm>
          <a:prstGeom prst="rect">
            <a:avLst/>
          </a:prstGeom>
          <a:noFill/>
          <a:ln w="31750">
            <a:noFill/>
          </a:ln>
        </p:spPr>
        <p:txBody>
          <a:bodyPr wrap="none">
            <a:spAutoFit/>
          </a:bodyPr>
          <a:lstStyle/>
          <a:p>
            <a:r>
              <a:rPr lang="en-US" altLang="zh-CN" sz="3200" dirty="0">
                <a:solidFill>
                  <a:srgbClr val="FF0000"/>
                </a:solidFill>
                <a:latin typeface="Arial" panose="020B0604020202020204" pitchFamily="34" charset="0"/>
                <a:ea typeface="宋体" panose="02010600030101010101" pitchFamily="2" charset="-122"/>
              </a:rPr>
              <a:t>Requirements</a:t>
            </a:r>
            <a:r>
              <a:rPr lang="en-US" altLang="zh-CN" sz="3200" dirty="0">
                <a:solidFill>
                  <a:srgbClr val="FF0000"/>
                </a:solidFill>
                <a:latin typeface="Arial" panose="020B0604020202020204" pitchFamily="34" charset="0"/>
                <a:ea typeface="MS PGothic" panose="020B0600070205080204" pitchFamily="34" charset="-128"/>
              </a:rPr>
              <a:t> of c-mark</a:t>
            </a:r>
            <a:endParaRPr lang="zh-CN" altLang="en-US" sz="3200" dirty="0">
              <a:solidFill>
                <a:srgbClr val="FF0000"/>
              </a:solidFill>
              <a:latin typeface="Arial" panose="020B0604020202020204" pitchFamily="34" charset="0"/>
              <a:ea typeface="宋体" panose="02010600030101010101" pitchFamily="2" charset="-122"/>
            </a:endParaRPr>
          </a:p>
        </p:txBody>
      </p:sp>
      <p:pic>
        <p:nvPicPr>
          <p:cNvPr id="20484" name="Picture 22"/>
          <p:cNvPicPr>
            <a:picLocks noChangeAspect="1"/>
          </p:cNvPicPr>
          <p:nvPr/>
        </p:nvPicPr>
        <p:blipFill>
          <a:blip r:embed="rId3"/>
          <a:stretch>
            <a:fillRect/>
          </a:stretch>
        </p:blipFill>
        <p:spPr>
          <a:xfrm>
            <a:off x="4835525" y="4648200"/>
            <a:ext cx="2524125" cy="2209800"/>
          </a:xfrm>
          <a:prstGeom prst="rect">
            <a:avLst/>
          </a:prstGeom>
          <a:noFill/>
          <a:ln w="31750">
            <a:noFill/>
          </a:ln>
        </p:spPr>
      </p:pic>
      <p:sp>
        <p:nvSpPr>
          <p:cNvPr id="20485" name="Rectangle 3"/>
          <p:cNvSpPr/>
          <p:nvPr/>
        </p:nvSpPr>
        <p:spPr>
          <a:xfrm>
            <a:off x="2005013" y="5792788"/>
            <a:ext cx="2220912" cy="400050"/>
          </a:xfrm>
          <a:prstGeom prst="rect">
            <a:avLst/>
          </a:prstGeom>
          <a:solidFill>
            <a:schemeClr val="accent1"/>
          </a:solidFill>
          <a:ln w="12700" cap="flat" cmpd="sng">
            <a:solidFill>
              <a:srgbClr val="FFFF66"/>
            </a:solidFill>
            <a:prstDash val="solid"/>
            <a:miter/>
            <a:headEnd type="none" w="med" len="med"/>
            <a:tailEnd type="none" w="sm" len="lg"/>
          </a:ln>
        </p:spPr>
        <p:txBody>
          <a:bodyPr anchor="ctr">
            <a:spAutoFit/>
          </a:bodyPr>
          <a:lstStyle/>
          <a:p>
            <a:pPr>
              <a:spcBef>
                <a:spcPct val="0"/>
              </a:spcBef>
            </a:pPr>
            <a:r>
              <a:rPr lang="en-US" altLang="zh-CN" sz="2000" dirty="0">
                <a:latin typeface="Arial" panose="020B0604020202020204" pitchFamily="34" charset="0"/>
                <a:ea typeface="宋体" panose="02010600030101010101" pitchFamily="2" charset="-122"/>
              </a:rPr>
              <a:t>Fig 1 c-mark</a:t>
            </a:r>
            <a:endParaRPr lang="de-DE" altLang="zh-CN" sz="2000" dirty="0">
              <a:solidFill>
                <a:srgbClr val="FF33CC"/>
              </a:solidFill>
              <a:latin typeface="Arial" panose="020B0604020202020204" pitchFamily="34" charset="0"/>
              <a:ea typeface="宋体" panose="02010600030101010101" pitchFamily="2" charset="-122"/>
            </a:endParaRPr>
          </a:p>
        </p:txBody>
      </p:sp>
      <p:sp>
        <p:nvSpPr>
          <p:cNvPr id="20486" name="下箭头 2"/>
          <p:cNvSpPr/>
          <p:nvPr/>
        </p:nvSpPr>
        <p:spPr>
          <a:xfrm rot="-5400000">
            <a:off x="3846513" y="5880100"/>
            <a:ext cx="533400" cy="223838"/>
          </a:xfrm>
          <a:prstGeom prst="downArrow">
            <a:avLst>
              <a:gd name="adj1" fmla="val 50000"/>
              <a:gd name="adj2" fmla="val 50000"/>
            </a:avLst>
          </a:prstGeom>
          <a:noFill/>
          <a:ln w="31750" cap="flat" cmpd="sng">
            <a:solidFill>
              <a:schemeClr val="tx1"/>
            </a:solidFill>
            <a:prstDash val="solid"/>
            <a:round/>
            <a:headEnd type="none" w="med" len="med"/>
            <a:tailEnd type="triangle" w="sm" len="lg"/>
          </a:ln>
        </p:spPr>
        <p:txBody>
          <a:bodyPr>
            <a:spAutoFit/>
          </a:bodyPr>
          <a:lstStyle/>
          <a:p>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p:nvPr/>
        </p:nvSpPr>
        <p:spPr>
          <a:xfrm>
            <a:off x="177800" y="1211263"/>
            <a:ext cx="8693150" cy="5322887"/>
          </a:xfrm>
          <a:prstGeom prst="rect">
            <a:avLst/>
          </a:prstGeom>
          <a:solidFill>
            <a:srgbClr val="0000FF"/>
          </a:solidFill>
          <a:ln w="31750" cap="flat" cmpd="sng">
            <a:solidFill>
              <a:schemeClr val="tx1"/>
            </a:solidFill>
            <a:prstDash val="solid"/>
            <a:miter/>
            <a:headEnd type="none" w="med" len="med"/>
            <a:tailEnd type="none" w="sm" len="lg"/>
          </a:ln>
        </p:spPr>
        <p:txBody>
          <a:bodyPr>
            <a:spAutoFit/>
          </a:bodyPr>
          <a:lstStyle/>
          <a:p>
            <a:pPr marL="457200" indent="-457200">
              <a:lnSpc>
                <a:spcPct val="130000"/>
              </a:lnSpc>
              <a:spcBef>
                <a:spcPct val="0"/>
              </a:spcBef>
              <a:buFont typeface="Arial" panose="020B0604020202020204" pitchFamily="34" charset="0"/>
              <a:buAutoNum type="arabicPeriod"/>
            </a:pPr>
            <a:r>
              <a:rPr lang="en-US" altLang="zh-CN" sz="2400" dirty="0">
                <a:solidFill>
                  <a:srgbClr val="FFFF00"/>
                </a:solidFill>
                <a:latin typeface="Arial" panose="020B0604020202020204" pitchFamily="34" charset="0"/>
                <a:ea typeface="宋体" panose="02010600030101010101" pitchFamily="2" charset="-122"/>
              </a:rPr>
              <a:t>The surveillance procedures for the prepackages have been reformed by AQSIQ as well as some local governmental authorities since 2015.</a:t>
            </a:r>
          </a:p>
          <a:p>
            <a:pPr marL="457200" indent="-457200">
              <a:lnSpc>
                <a:spcPct val="130000"/>
              </a:lnSpc>
              <a:spcBef>
                <a:spcPct val="0"/>
              </a:spcBef>
              <a:buFont typeface="Arial" panose="020B0604020202020204" pitchFamily="34" charset="0"/>
              <a:buAutoNum type="arabicPeriod"/>
            </a:pPr>
            <a:r>
              <a:rPr lang="en-US" altLang="zh-CN" sz="2400" dirty="0">
                <a:solidFill>
                  <a:srgbClr val="FFFF00"/>
                </a:solidFill>
                <a:latin typeface="Arial" panose="020B0604020202020204" pitchFamily="34" charset="0"/>
                <a:ea typeface="宋体" panose="02010600030101010101" pitchFamily="2" charset="-122"/>
              </a:rPr>
              <a:t>The reform is based on the development project of the metrology (2013-2020).</a:t>
            </a:r>
          </a:p>
          <a:p>
            <a:pPr marL="457200" indent="-457200">
              <a:lnSpc>
                <a:spcPct val="130000"/>
              </a:lnSpc>
              <a:spcBef>
                <a:spcPct val="0"/>
              </a:spcBef>
              <a:buFont typeface="Arial" panose="020B0604020202020204" pitchFamily="34" charset="0"/>
              <a:buAutoNum type="arabicPeriod"/>
            </a:pPr>
            <a:r>
              <a:rPr lang="en-US" altLang="zh-CN" sz="2400" dirty="0">
                <a:solidFill>
                  <a:srgbClr val="FFFF00"/>
                </a:solidFill>
                <a:latin typeface="Arial" panose="020B0604020202020204" pitchFamily="34" charset="0"/>
                <a:ea typeface="宋体" panose="02010600030101010101" pitchFamily="2" charset="-122"/>
              </a:rPr>
              <a:t>The </a:t>
            </a:r>
            <a:r>
              <a:rPr lang="en-US" altLang="zh-CN" sz="2400" dirty="0">
                <a:solidFill>
                  <a:srgbClr val="FFFF00"/>
                </a:solidFill>
                <a:latin typeface="Arial" panose="020B0604020202020204" pitchFamily="34" charset="0"/>
                <a:ea typeface="MS PGothic" panose="020B0600070205080204" pitchFamily="34" charset="-128"/>
              </a:rPr>
              <a:t>reform of c-mark is also included.</a:t>
            </a:r>
          </a:p>
          <a:p>
            <a:pPr marL="457200" indent="-457200">
              <a:lnSpc>
                <a:spcPct val="130000"/>
              </a:lnSpc>
              <a:spcBef>
                <a:spcPct val="0"/>
              </a:spcBef>
              <a:buFont typeface="Arial" panose="020B0604020202020204" pitchFamily="34" charset="0"/>
              <a:buAutoNum type="arabicPeriod"/>
            </a:pPr>
            <a:r>
              <a:rPr lang="en-US" altLang="zh-CN" sz="2400" dirty="0">
                <a:solidFill>
                  <a:srgbClr val="FFFF00"/>
                </a:solidFill>
                <a:latin typeface="Arial" panose="020B0604020202020204" pitchFamily="34" charset="0"/>
                <a:ea typeface="MS PGothic" panose="020B0600070205080204" pitchFamily="34" charset="-128"/>
              </a:rPr>
              <a:t>The piloting projects have been conducted in four  provinces and a city involving </a:t>
            </a:r>
            <a:r>
              <a:rPr lang="en-US" altLang="zh-CN" sz="2400" dirty="0">
                <a:solidFill>
                  <a:srgbClr val="FFFF00"/>
                </a:solidFill>
                <a:latin typeface="Arial" panose="020B0604020202020204" pitchFamily="34" charset="0"/>
                <a:ea typeface="宋体" panose="02010600030101010101" pitchFamily="2" charset="-122"/>
              </a:rPr>
              <a:t>261 enterprises.</a:t>
            </a:r>
          </a:p>
          <a:p>
            <a:pPr marL="457200" indent="-457200">
              <a:lnSpc>
                <a:spcPct val="130000"/>
              </a:lnSpc>
              <a:spcBef>
                <a:spcPct val="0"/>
              </a:spcBef>
              <a:buFont typeface="Arial" panose="020B0604020202020204" pitchFamily="34" charset="0"/>
              <a:buAutoNum type="arabicPeriod"/>
            </a:pPr>
            <a:r>
              <a:rPr lang="en-US" altLang="zh-CN" sz="2400" dirty="0">
                <a:solidFill>
                  <a:srgbClr val="FFFF00"/>
                </a:solidFill>
                <a:latin typeface="Arial" panose="020B0604020202020204" pitchFamily="34" charset="0"/>
                <a:ea typeface="MS PGothic" panose="020B0600070205080204" pitchFamily="34" charset="-128"/>
              </a:rPr>
              <a:t>The voluntary </a:t>
            </a:r>
            <a:r>
              <a:rPr lang="en-US" altLang="zh-CN" sz="2400" dirty="0">
                <a:solidFill>
                  <a:srgbClr val="FFFF00"/>
                </a:solidFill>
                <a:latin typeface="Arial" panose="020B0604020202020204" pitchFamily="34" charset="0"/>
                <a:ea typeface="宋体" panose="02010600030101010101" pitchFamily="2" charset="-122"/>
              </a:rPr>
              <a:t>use of a mark of conformity on prepackages has been conducted in terms of self declaration of the packers.</a:t>
            </a:r>
            <a:endParaRPr lang="en-US" altLang="zh-CN" sz="2400" dirty="0">
              <a:solidFill>
                <a:srgbClr val="FFFF00"/>
              </a:solidFill>
              <a:latin typeface="Arial" panose="020B0604020202020204" pitchFamily="34" charset="0"/>
              <a:ea typeface="MS PGothic" panose="020B0600070205080204" pitchFamily="34" charset="-128"/>
            </a:endParaRPr>
          </a:p>
        </p:txBody>
      </p:sp>
      <p:sp>
        <p:nvSpPr>
          <p:cNvPr id="21507" name="Rectangle 3"/>
          <p:cNvSpPr/>
          <p:nvPr/>
        </p:nvSpPr>
        <p:spPr>
          <a:xfrm>
            <a:off x="314325" y="250825"/>
            <a:ext cx="8085138" cy="584200"/>
          </a:xfrm>
          <a:prstGeom prst="rect">
            <a:avLst/>
          </a:prstGeom>
          <a:noFill/>
          <a:ln w="31750">
            <a:noFill/>
          </a:ln>
        </p:spPr>
        <p:txBody>
          <a:bodyPr wrap="none">
            <a:spAutoFit/>
          </a:bodyPr>
          <a:lstStyle/>
          <a:p>
            <a:r>
              <a:rPr lang="en-US" altLang="zh-CN" sz="3200" dirty="0">
                <a:latin typeface="Arial" panose="020B0604020202020204" pitchFamily="34" charset="0"/>
                <a:ea typeface="MS PGothic" panose="020B0600070205080204" pitchFamily="34" charset="-128"/>
              </a:rPr>
              <a:t>Current situation of the reform of c-mark</a:t>
            </a:r>
            <a:endParaRPr lang="zh-CN" altLang="en-US" sz="3200" dirty="0">
              <a:solidFill>
                <a:srgbClr val="00FF00"/>
              </a:solidFill>
              <a:latin typeface="Arial" panose="020B0604020202020204" pitchFamily="3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p:nvPr/>
        </p:nvSpPr>
        <p:spPr>
          <a:xfrm>
            <a:off x="190500" y="1122363"/>
            <a:ext cx="8826500" cy="5586412"/>
          </a:xfrm>
          <a:prstGeom prst="rect">
            <a:avLst/>
          </a:prstGeom>
          <a:solidFill>
            <a:srgbClr val="FFFFFF"/>
          </a:solidFill>
          <a:ln w="31750" cap="flat" cmpd="sng">
            <a:solidFill>
              <a:schemeClr val="tx1"/>
            </a:solidFill>
            <a:prstDash val="solid"/>
            <a:miter/>
            <a:headEnd type="none" w="med" len="med"/>
            <a:tailEnd type="none" w="sm" len="lg"/>
          </a:ln>
        </p:spPr>
        <p:txBody>
          <a:bodyPr>
            <a:spAutoFit/>
          </a:bodyPr>
          <a:lstStyle/>
          <a:p>
            <a:pPr>
              <a:lnSpc>
                <a:spcPct val="125000"/>
              </a:lnSpc>
              <a:spcBef>
                <a:spcPct val="0"/>
              </a:spcBef>
            </a:pPr>
            <a:r>
              <a:rPr lang="en-US" altLang="zh-CN" sz="2400" dirty="0">
                <a:solidFill>
                  <a:srgbClr val="0070C0"/>
                </a:solidFill>
                <a:latin typeface="Arial" panose="020B0604020202020204" pitchFamily="34" charset="0"/>
                <a:ea typeface="MS PGothic" panose="020B0600070205080204" pitchFamily="34" charset="-128"/>
              </a:rPr>
              <a:t>The reform </a:t>
            </a:r>
            <a:r>
              <a:rPr lang="en-US" altLang="zh-CN" sz="2400" dirty="0">
                <a:solidFill>
                  <a:srgbClr val="0070C0"/>
                </a:solidFill>
                <a:latin typeface="Arial" panose="020B0604020202020204" pitchFamily="34" charset="0"/>
                <a:ea typeface="宋体" panose="02010600030101010101" pitchFamily="2" charset="-122"/>
              </a:rPr>
              <a:t>of the  surveillance procedures for the prepackages </a:t>
            </a:r>
            <a:r>
              <a:rPr lang="en-US" altLang="zh-CN" sz="2400" dirty="0">
                <a:solidFill>
                  <a:srgbClr val="0070C0"/>
                </a:solidFill>
                <a:latin typeface="Arial" panose="020B0604020202020204" pitchFamily="34" charset="0"/>
                <a:ea typeface="MS PGothic" panose="020B0600070205080204" pitchFamily="34" charset="-128"/>
              </a:rPr>
              <a:t>aims to:</a:t>
            </a:r>
          </a:p>
          <a:p>
            <a:pPr>
              <a:lnSpc>
                <a:spcPct val="125000"/>
              </a:lnSpc>
              <a:spcBef>
                <a:spcPct val="0"/>
              </a:spcBef>
              <a:buFont typeface="Arial" panose="020B0604020202020204" pitchFamily="34" charset="0"/>
              <a:buAutoNum type="alphaLcParenR"/>
            </a:pPr>
            <a:r>
              <a:rPr lang="en-US" altLang="zh-CN" sz="2400" dirty="0">
                <a:solidFill>
                  <a:srgbClr val="0070C0"/>
                </a:solidFill>
                <a:latin typeface="Arial" panose="020B0604020202020204" pitchFamily="34" charset="0"/>
                <a:ea typeface="宋体" panose="02010600030101010101" pitchFamily="2" charset="-122"/>
              </a:rPr>
              <a:t> simplify</a:t>
            </a: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the surveillance </a:t>
            </a:r>
            <a:r>
              <a:rPr lang="en-US" altLang="zh-CN" sz="2400" b="0" dirty="0">
                <a:solidFill>
                  <a:srgbClr val="0070C0"/>
                </a:solidFill>
                <a:latin typeface="Arial" panose="020B0604020202020204" pitchFamily="34" charset="0"/>
                <a:ea typeface="宋体" panose="02010600030101010101" pitchFamily="2" charset="-122"/>
              </a:rPr>
              <a:t>procedures;</a:t>
            </a:r>
          </a:p>
          <a:p>
            <a:pPr>
              <a:lnSpc>
                <a:spcPct val="125000"/>
              </a:lnSpc>
              <a:spcBef>
                <a:spcPct val="0"/>
              </a:spcBef>
              <a:buFont typeface="Arial" panose="020B0604020202020204" pitchFamily="34" charset="0"/>
              <a:buAutoNum type="alphaLcParenR"/>
            </a:pP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improve the efficiency</a:t>
            </a:r>
            <a:r>
              <a:rPr lang="en-US" altLang="zh-CN" sz="2400" b="0" dirty="0">
                <a:solidFill>
                  <a:srgbClr val="0070C0"/>
                </a:solidFill>
                <a:latin typeface="Arial" panose="020B0604020202020204" pitchFamily="34" charset="0"/>
                <a:ea typeface="宋体" panose="02010600030101010101" pitchFamily="2" charset="-122"/>
              </a:rPr>
              <a:t> of regulators;</a:t>
            </a:r>
            <a:endParaRPr lang="zh-CN" altLang="zh-CN" sz="2400" b="0" dirty="0">
              <a:solidFill>
                <a:srgbClr val="0070C0"/>
              </a:solidFill>
              <a:latin typeface="Arial" panose="020B0604020202020204" pitchFamily="34" charset="0"/>
              <a:ea typeface="宋体" panose="02010600030101010101" pitchFamily="2" charset="-122"/>
            </a:endParaRPr>
          </a:p>
          <a:p>
            <a:pPr>
              <a:lnSpc>
                <a:spcPct val="125000"/>
              </a:lnSpc>
              <a:spcBef>
                <a:spcPct val="0"/>
              </a:spcBef>
              <a:buFont typeface="Arial" panose="020B0604020202020204" pitchFamily="34" charset="0"/>
              <a:buAutoNum type="alphaLcParenR"/>
            </a:pP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strengthen</a:t>
            </a:r>
            <a:r>
              <a:rPr lang="en-US" altLang="zh-CN" sz="2400" b="0" dirty="0">
                <a:solidFill>
                  <a:srgbClr val="0070C0"/>
                </a:solidFill>
                <a:latin typeface="Arial" panose="020B0604020202020204" pitchFamily="34" charset="0"/>
                <a:ea typeface="宋体" panose="02010600030101010101" pitchFamily="2" charset="-122"/>
              </a:rPr>
              <a:t> the post certification conformity assessment activities;</a:t>
            </a:r>
          </a:p>
          <a:p>
            <a:pPr>
              <a:lnSpc>
                <a:spcPct val="125000"/>
              </a:lnSpc>
              <a:spcBef>
                <a:spcPct val="0"/>
              </a:spcBef>
              <a:buFont typeface="Arial" panose="020B0604020202020204" pitchFamily="34" charset="0"/>
              <a:buAutoNum type="alphaLcParenR"/>
            </a:pP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enhance the integrity </a:t>
            </a:r>
            <a:r>
              <a:rPr lang="en-US" altLang="zh-CN" sz="2400" b="0" dirty="0">
                <a:solidFill>
                  <a:srgbClr val="0070C0"/>
                </a:solidFill>
                <a:latin typeface="Arial" panose="020B0604020202020204" pitchFamily="34" charset="0"/>
                <a:ea typeface="宋体" panose="02010600030101010101" pitchFamily="2" charset="-122"/>
              </a:rPr>
              <a:t>of the packers;</a:t>
            </a:r>
          </a:p>
          <a:p>
            <a:pPr>
              <a:lnSpc>
                <a:spcPct val="125000"/>
              </a:lnSpc>
              <a:spcBef>
                <a:spcPct val="0"/>
              </a:spcBef>
              <a:buFont typeface="Arial" panose="020B0604020202020204" pitchFamily="34" charset="0"/>
              <a:buAutoNum type="alphaLcParenR"/>
            </a:pP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improve the production processes</a:t>
            </a:r>
            <a:r>
              <a:rPr lang="en-US" altLang="zh-CN" sz="2400" b="0" dirty="0">
                <a:solidFill>
                  <a:srgbClr val="0070C0"/>
                </a:solidFill>
                <a:latin typeface="Arial" panose="020B0604020202020204" pitchFamily="34" charset="0"/>
                <a:ea typeface="宋体" panose="02010600030101010101" pitchFamily="2" charset="-122"/>
              </a:rPr>
              <a:t> which will benefit company’s bottom line;</a:t>
            </a:r>
            <a:endParaRPr lang="zh-CN" altLang="zh-CN" sz="2400" b="0" dirty="0">
              <a:solidFill>
                <a:srgbClr val="0070C0"/>
              </a:solidFill>
              <a:latin typeface="Arial" panose="020B0604020202020204" pitchFamily="34" charset="0"/>
              <a:ea typeface="宋体" panose="02010600030101010101" pitchFamily="2" charset="-122"/>
            </a:endParaRPr>
          </a:p>
          <a:p>
            <a:pPr>
              <a:lnSpc>
                <a:spcPct val="125000"/>
              </a:lnSpc>
              <a:spcBef>
                <a:spcPct val="0"/>
              </a:spcBef>
              <a:buFont typeface="Arial" panose="020B0604020202020204" pitchFamily="34" charset="0"/>
              <a:buAutoNum type="alphaLcParenR"/>
            </a:pP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increase the market access </a:t>
            </a:r>
            <a:r>
              <a:rPr lang="en-US" altLang="zh-CN" sz="2400" b="0" dirty="0">
                <a:solidFill>
                  <a:srgbClr val="0070C0"/>
                </a:solidFill>
                <a:latin typeface="Arial" panose="020B0604020202020204" pitchFamily="34" charset="0"/>
                <a:ea typeface="宋体" panose="02010600030101010101" pitchFamily="2" charset="-122"/>
              </a:rPr>
              <a:t>of the prepackages;</a:t>
            </a:r>
          </a:p>
          <a:p>
            <a:pPr>
              <a:lnSpc>
                <a:spcPct val="125000"/>
              </a:lnSpc>
              <a:spcBef>
                <a:spcPct val="0"/>
              </a:spcBef>
              <a:buFont typeface="Arial" panose="020B0604020202020204" pitchFamily="34" charset="0"/>
              <a:buAutoNum type="alphaLcParenR"/>
            </a:pPr>
            <a:r>
              <a:rPr lang="en-GB" altLang="zh-CN" sz="2400" dirty="0">
                <a:solidFill>
                  <a:srgbClr val="0070C0"/>
                </a:solidFill>
                <a:latin typeface="Arial" panose="020B0604020202020204" pitchFamily="34" charset="0"/>
                <a:ea typeface="宋体" panose="02010600030101010101" pitchFamily="2" charset="-122"/>
              </a:rPr>
              <a:t> facilitate the trade</a:t>
            </a:r>
            <a:r>
              <a:rPr lang="en-GB" altLang="zh-CN" sz="2400" b="0" dirty="0">
                <a:solidFill>
                  <a:srgbClr val="0070C0"/>
                </a:solidFill>
                <a:latin typeface="Arial" panose="020B0604020202020204" pitchFamily="34" charset="0"/>
                <a:ea typeface="宋体" panose="02010600030101010101" pitchFamily="2" charset="-122"/>
              </a:rPr>
              <a:t> of prepackaged goods</a:t>
            </a:r>
            <a:r>
              <a:rPr lang="en-US" altLang="zh-CN" sz="2400" b="0" dirty="0">
                <a:solidFill>
                  <a:srgbClr val="0070C0"/>
                </a:solidFill>
                <a:latin typeface="Arial" panose="020B0604020202020204" pitchFamily="34" charset="0"/>
                <a:ea typeface="宋体" panose="02010600030101010101" pitchFamily="2" charset="-122"/>
              </a:rPr>
              <a:t>;</a:t>
            </a:r>
            <a:endParaRPr lang="zh-CN" altLang="en-US" sz="2400" b="0" dirty="0">
              <a:solidFill>
                <a:srgbClr val="0070C0"/>
              </a:solidFill>
              <a:latin typeface="Arial" panose="020B0604020202020204" pitchFamily="34" charset="0"/>
              <a:ea typeface="宋体" panose="02010600030101010101" pitchFamily="2" charset="-122"/>
            </a:endParaRPr>
          </a:p>
          <a:p>
            <a:pPr>
              <a:lnSpc>
                <a:spcPct val="125000"/>
              </a:lnSpc>
              <a:spcBef>
                <a:spcPct val="0"/>
              </a:spcBef>
              <a:buFont typeface="Arial" panose="020B0604020202020204" pitchFamily="34" charset="0"/>
              <a:buAutoNum type="alphaLcParenR"/>
            </a:pPr>
            <a:r>
              <a:rPr lang="en-US" altLang="zh-CN" sz="2400" b="0" dirty="0">
                <a:solidFill>
                  <a:srgbClr val="0070C0"/>
                </a:solidFill>
                <a:latin typeface="Arial" panose="020B0604020202020204" pitchFamily="34" charset="0"/>
                <a:ea typeface="宋体" panose="02010600030101010101" pitchFamily="2" charset="-122"/>
              </a:rPr>
              <a:t> </a:t>
            </a:r>
            <a:r>
              <a:rPr lang="en-US" altLang="zh-CN" sz="2400" dirty="0">
                <a:solidFill>
                  <a:srgbClr val="0070C0"/>
                </a:solidFill>
                <a:latin typeface="Arial" panose="020B0604020202020204" pitchFamily="34" charset="0"/>
                <a:ea typeface="宋体" panose="02010600030101010101" pitchFamily="2" charset="-122"/>
              </a:rPr>
              <a:t>promote the system </a:t>
            </a:r>
            <a:r>
              <a:rPr lang="en-US" altLang="zh-CN" sz="2400" b="0" dirty="0">
                <a:solidFill>
                  <a:srgbClr val="0070C0"/>
                </a:solidFill>
                <a:latin typeface="Arial" panose="020B0604020202020204" pitchFamily="34" charset="0"/>
                <a:ea typeface="宋体" panose="02010600030101010101" pitchFamily="2" charset="-122"/>
              </a:rPr>
              <a:t>of credible metrology. </a:t>
            </a:r>
            <a:endParaRPr lang="zh-CN" altLang="zh-CN" sz="2400" b="0" dirty="0">
              <a:solidFill>
                <a:srgbClr val="0070C0"/>
              </a:solidFill>
              <a:latin typeface="Arial" panose="020B0604020202020204" pitchFamily="34" charset="0"/>
              <a:ea typeface="宋体" panose="02010600030101010101" pitchFamily="2" charset="-122"/>
            </a:endParaRPr>
          </a:p>
        </p:txBody>
      </p:sp>
      <p:sp>
        <p:nvSpPr>
          <p:cNvPr id="22531" name="Rectangle 3"/>
          <p:cNvSpPr/>
          <p:nvPr/>
        </p:nvSpPr>
        <p:spPr>
          <a:xfrm>
            <a:off x="314325" y="250825"/>
            <a:ext cx="6629400" cy="584200"/>
          </a:xfrm>
          <a:prstGeom prst="rect">
            <a:avLst/>
          </a:prstGeom>
          <a:noFill/>
          <a:ln w="31750">
            <a:noFill/>
          </a:ln>
        </p:spPr>
        <p:txBody>
          <a:bodyPr wrap="none">
            <a:spAutoFit/>
          </a:bodyPr>
          <a:lstStyle/>
          <a:p>
            <a:r>
              <a:rPr lang="en-US" altLang="zh-CN" sz="3200" dirty="0">
                <a:latin typeface="Arial" panose="020B0604020202020204" pitchFamily="34" charset="0"/>
                <a:ea typeface="MS PGothic" panose="020B0600070205080204" pitchFamily="34" charset="-128"/>
              </a:rPr>
              <a:t>Purpose of the reform of c-mark</a:t>
            </a:r>
            <a:endParaRPr lang="zh-CN" altLang="en-US" sz="3200" dirty="0">
              <a:solidFill>
                <a:srgbClr val="00FF00"/>
              </a:solidFill>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12"/>
          <p:cNvSpPr/>
          <p:nvPr/>
        </p:nvSpPr>
        <p:spPr>
          <a:xfrm>
            <a:off x="92075" y="138113"/>
            <a:ext cx="6059488" cy="584200"/>
          </a:xfrm>
          <a:prstGeom prst="rect">
            <a:avLst/>
          </a:prstGeom>
          <a:noFill/>
          <a:ln w="31750">
            <a:noFill/>
          </a:ln>
        </p:spPr>
        <p:txBody>
          <a:bodyPr wrap="none">
            <a:spAutoFit/>
          </a:bodyPr>
          <a:lstStyle/>
          <a:p>
            <a:r>
              <a:rPr lang="en-US" altLang="zh-CN" sz="3200" dirty="0">
                <a:solidFill>
                  <a:srgbClr val="FF0000"/>
                </a:solidFill>
                <a:latin typeface="Arial" panose="020B0604020202020204" pitchFamily="34" charset="0"/>
                <a:ea typeface="MS PGothic" panose="020B0600070205080204" pitchFamily="34" charset="-128"/>
              </a:rPr>
              <a:t>Issues of the reform of c-mark</a:t>
            </a:r>
            <a:endParaRPr lang="zh-CN" altLang="en-US" sz="3200" dirty="0">
              <a:solidFill>
                <a:srgbClr val="FF0000"/>
              </a:solidFill>
              <a:latin typeface="Arial" panose="020B0604020202020204" pitchFamily="34" charset="0"/>
              <a:ea typeface="宋体" panose="02010600030101010101" pitchFamily="2" charset="-122"/>
            </a:endParaRPr>
          </a:p>
        </p:txBody>
      </p:sp>
      <p:sp>
        <p:nvSpPr>
          <p:cNvPr id="23555" name="Rectangle 113"/>
          <p:cNvSpPr>
            <a:spLocks noChangeArrowheads="1"/>
          </p:cNvSpPr>
          <p:nvPr/>
        </p:nvSpPr>
        <p:spPr bwMode="auto">
          <a:xfrm>
            <a:off x="50800" y="1003300"/>
            <a:ext cx="9017000" cy="5854700"/>
          </a:xfrm>
          <a:prstGeom prst="rect">
            <a:avLst/>
          </a:prstGeom>
          <a:solidFill>
            <a:schemeClr val="accent5">
              <a:lumMod val="20000"/>
              <a:lumOff val="80000"/>
            </a:schemeClr>
          </a:solidFill>
          <a:ln w="25400">
            <a:solidFill>
              <a:srgbClr val="FF3300"/>
            </a:solidFill>
            <a:miter lim="800000"/>
            <a:tailEnd type="none" w="sm" len="lg"/>
          </a:ln>
          <a:effectLst/>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1.The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comparison of present and proposed surveillance procedures</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is specified in Table 6. </a:t>
            </a:r>
          </a:p>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2.The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on-site check of the conformity of prepackages </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and issuing of a certificate have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been cancelled</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p>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3. Different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software and systems of the surveillance </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of the conformity of prepackages </a:t>
            </a: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have been developed</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which facilitates both the regulators and the packers.</a:t>
            </a: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3. </a:t>
            </a:r>
            <a:r>
              <a:rPr kumimoji="0" lang="en-US" altLang="zh-CN" sz="22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Some </a:t>
            </a:r>
            <a:r>
              <a:rPr kumimoji="0" lang="en-US" altLang="ja-JP" sz="2400" i="0" u="none" strike="noStrike" kern="120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cs typeface="+mn-cs"/>
              </a:rPr>
              <a:t>issues still need to be solved</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34" charset="-128"/>
                <a:cs typeface="+mn-cs"/>
              </a:rPr>
              <a:t>, which include: </a:t>
            </a:r>
          </a:p>
          <a:p>
            <a:pPr marL="0" marR="0" lvl="0" indent="0" algn="l" defTabSz="914400" rtl="0" eaLnBrk="0" fontAlgn="base" latinLnBrk="0" hangingPunct="0">
              <a:lnSpc>
                <a:spcPct val="130000"/>
              </a:lnSpc>
              <a:spcBef>
                <a:spcPct val="0"/>
              </a:spcBef>
              <a:spcAft>
                <a:spcPct val="0"/>
              </a:spcAft>
              <a:buClrTx/>
              <a:buSzTx/>
              <a:buFont typeface="Arial" panose="020B0604020202020204" pitchFamily="34" charset="0"/>
              <a:buAutoNum type="alphaLcParenR"/>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enhance of the impact of c-mark;</a:t>
            </a:r>
          </a:p>
          <a:p>
            <a:pPr marL="0" marR="0" lvl="0" indent="0" algn="l" defTabSz="914400" rtl="0" eaLnBrk="0" fontAlgn="base" latinLnBrk="0" hangingPunct="0">
              <a:lnSpc>
                <a:spcPct val="130000"/>
              </a:lnSpc>
              <a:spcBef>
                <a:spcPct val="0"/>
              </a:spcBef>
              <a:spcAft>
                <a:spcPct val="0"/>
              </a:spcAft>
              <a:buClrTx/>
              <a:buSzTx/>
              <a:buFont typeface="Arial" panose="020B0604020202020204" pitchFamily="34" charset="0"/>
              <a:buAutoNum type="alphaLcParenR"/>
              <a:defRPr/>
            </a:pP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participation of the packers;</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34" charset="-128"/>
                <a:cs typeface="+mn-cs"/>
              </a:rPr>
              <a:t> </a:t>
            </a:r>
          </a:p>
          <a:p>
            <a:pPr marL="0" marR="0" lvl="0" indent="0" algn="l" defTabSz="914400" rtl="0" eaLnBrk="0" fontAlgn="base" latinLnBrk="0" hangingPunct="0">
              <a:lnSpc>
                <a:spcPct val="130000"/>
              </a:lnSpc>
              <a:spcBef>
                <a:spcPct val="0"/>
              </a:spcBef>
              <a:spcAft>
                <a:spcPct val="0"/>
              </a:spcAft>
              <a:buClrTx/>
              <a:buSzTx/>
              <a:buFont typeface="Arial" panose="020B0604020202020204" pitchFamily="34" charset="0"/>
              <a:buAutoNum type="alphaLcParenR"/>
              <a:defRPr/>
            </a:pP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34" charset="-128"/>
                <a:cs typeface="+mn-cs"/>
              </a:rPr>
              <a:t> the revision of the requirements of the c-mark ;</a:t>
            </a:r>
            <a:endParaRPr kumimoji="0" lang="zh-CN"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130000"/>
              </a:lnSpc>
              <a:spcBef>
                <a:spcPct val="0"/>
              </a:spcBef>
              <a:spcAft>
                <a:spcPct val="0"/>
              </a:spcAft>
              <a:buClrTx/>
              <a:buSzTx/>
              <a:buFont typeface="Arial" panose="020B0604020202020204" pitchFamily="34" charset="0"/>
              <a:buAutoNum type="alphaLcParenR"/>
              <a:defRPr/>
            </a:pPr>
            <a:r>
              <a:rPr kumimoji="0" lang="en-US" altLang="zh-CN" sz="2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promotion of the </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mark of conformity.</a:t>
            </a:r>
            <a:endParaRPr kumimoji="0" lang="zh-CN" altLang="en-US" sz="2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12"/>
          <p:cNvSpPr/>
          <p:nvPr/>
        </p:nvSpPr>
        <p:spPr>
          <a:xfrm>
            <a:off x="0" y="339725"/>
            <a:ext cx="8424863" cy="461963"/>
          </a:xfrm>
          <a:prstGeom prst="rect">
            <a:avLst/>
          </a:prstGeom>
          <a:noFill/>
          <a:ln w="31750">
            <a:noFill/>
          </a:ln>
        </p:spPr>
        <p:txBody>
          <a:bodyPr wrap="none">
            <a:spAutoFit/>
          </a:bodyPr>
          <a:lstStyle/>
          <a:p>
            <a:r>
              <a:rPr lang="en-US" altLang="zh-CN" sz="2400" dirty="0">
                <a:solidFill>
                  <a:srgbClr val="FF0000"/>
                </a:solidFill>
                <a:latin typeface="Arial" panose="020B0604020202020204" pitchFamily="34" charset="0"/>
                <a:ea typeface="宋体" panose="02010600030101010101" pitchFamily="2" charset="-122"/>
              </a:rPr>
              <a:t>Comparison between present and proposed surveillance</a:t>
            </a:r>
            <a:endParaRPr lang="zh-CN" altLang="en-US" sz="2400" dirty="0">
              <a:solidFill>
                <a:srgbClr val="FF0000"/>
              </a:solidFill>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777506560"/>
              </p:ext>
            </p:extLst>
          </p:nvPr>
        </p:nvGraphicFramePr>
        <p:xfrm>
          <a:off x="127000" y="1625600"/>
          <a:ext cx="8915400" cy="4754808"/>
        </p:xfrm>
        <a:graphic>
          <a:graphicData uri="http://schemas.openxmlformats.org/drawingml/2006/table">
            <a:tbl>
              <a:tblPr/>
              <a:tblGrid>
                <a:gridCol w="4457700">
                  <a:extLst>
                    <a:ext uri="{9D8B030D-6E8A-4147-A177-3AD203B41FA5}">
                      <a16:colId xmlns:a16="http://schemas.microsoft.com/office/drawing/2014/main" val="20000"/>
                    </a:ext>
                  </a:extLst>
                </a:gridCol>
                <a:gridCol w="4457700">
                  <a:extLst>
                    <a:ext uri="{9D8B030D-6E8A-4147-A177-3AD203B41FA5}">
                      <a16:colId xmlns:a16="http://schemas.microsoft.com/office/drawing/2014/main" val="20001"/>
                    </a:ext>
                  </a:extLst>
                </a:gridCol>
              </a:tblGrid>
              <a:tr h="822901">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a:ln>
                            <a:noFill/>
                          </a:ln>
                          <a:solidFill>
                            <a:srgbClr val="FFFF00"/>
                          </a:solidFill>
                          <a:effectLst/>
                          <a:latin typeface="Arial" panose="020B0604020202020204" pitchFamily="34" charset="0"/>
                          <a:ea typeface="宋体" panose="02010600030101010101" pitchFamily="2" charset="-122"/>
                        </a:rPr>
                        <a:t>Present  surveillance procedures </a:t>
                      </a:r>
                      <a:endParaRPr kumimoji="0" lang="zh-CN" altLang="en-US" sz="2400" b="1" i="0" u="none" strike="noStrike" cap="none" normalizeH="0" baseline="0" dirty="0">
                        <a:ln>
                          <a:noFill/>
                        </a:ln>
                        <a:solidFill>
                          <a:srgbClr val="FFFF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rgbClr val="FFFF00"/>
                          </a:solidFill>
                          <a:effectLst/>
                          <a:latin typeface="Arial" panose="020B0604020202020204" pitchFamily="34" charset="0"/>
                          <a:ea typeface="宋体" panose="02010600030101010101" pitchFamily="2" charset="-122"/>
                        </a:rPr>
                        <a:t>Proposed surveillance procedures</a:t>
                      </a:r>
                      <a:endParaRPr kumimoji="0" lang="zh-CN" altLang="en-US" sz="2400" b="1" i="0" u="none" strike="noStrike" cap="none" normalizeH="0" baseline="0">
                        <a:ln>
                          <a:noFill/>
                        </a:ln>
                        <a:solidFill>
                          <a:srgbClr val="FFFF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188641">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rPr>
                        <a:t>Application for certification by the packers</a:t>
                      </a:r>
                      <a:endParaRPr kumimoji="0" lang="zh-CN" altLang="en-US" sz="24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F3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GB"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self declaration of </a:t>
                      </a:r>
                      <a:r>
                        <a:rPr kumimoji="0" lang="en-US"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the conformity of prepackages by the manufacturers</a:t>
                      </a:r>
                      <a:endParaRPr kumimoji="0" lang="zh-CN" altLang="en-US"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F3EA"/>
                    </a:solidFill>
                  </a:tcPr>
                </a:tc>
                <a:extLst>
                  <a:ext uri="{0D108BD9-81ED-4DB2-BD59-A6C34878D82A}">
                    <a16:rowId xmlns:a16="http://schemas.microsoft.com/office/drawing/2014/main" val="10001"/>
                  </a:ext>
                </a:extLst>
              </a:tr>
              <a:tr h="15543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a:ln>
                            <a:noFill/>
                          </a:ln>
                          <a:solidFill>
                            <a:srgbClr val="000000"/>
                          </a:solidFill>
                          <a:effectLst/>
                          <a:latin typeface="Arial" panose="020B0604020202020204" pitchFamily="34" charset="0"/>
                          <a:ea typeface="宋体" panose="02010600030101010101" pitchFamily="2" charset="-122"/>
                        </a:rPr>
                        <a:t>On-site check of </a:t>
                      </a:r>
                      <a:r>
                        <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rPr>
                        <a:t>the conformity of prepackages</a:t>
                      </a:r>
                      <a:r>
                        <a:rPr kumimoji="0" lang="en-US" altLang="zh-CN" sz="2400" b="0" i="0" u="none" strike="noStrike" cap="none" normalizeH="0" baseline="0">
                          <a:ln>
                            <a:noFill/>
                          </a:ln>
                          <a:solidFill>
                            <a:srgbClr val="000000"/>
                          </a:solidFill>
                          <a:effectLst/>
                          <a:latin typeface="Arial" panose="020B0604020202020204" pitchFamily="34" charset="0"/>
                          <a:ea typeface="宋体" panose="02010600030101010101" pitchFamily="2" charset="-122"/>
                        </a:rPr>
                        <a:t> by governmental authorities</a:t>
                      </a:r>
                      <a:endParaRPr kumimoji="0" lang="zh-CN" altLang="en-US" sz="24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F3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Auditing application documentation of </a:t>
                      </a:r>
                      <a:r>
                        <a:rPr kumimoji="0" lang="en-US"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the conformity of prepackages </a:t>
                      </a:r>
                      <a:r>
                        <a:rPr kumimoji="0" lang="en-US" altLang="zh-CN"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by governmental authorities  </a:t>
                      </a:r>
                      <a:endParaRPr kumimoji="0" lang="zh-CN" altLang="en-US"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F3EA"/>
                    </a:solidFill>
                  </a:tcPr>
                </a:tc>
                <a:extLst>
                  <a:ext uri="{0D108BD9-81ED-4DB2-BD59-A6C34878D82A}">
                    <a16:rowId xmlns:a16="http://schemas.microsoft.com/office/drawing/2014/main" val="10002"/>
                  </a:ext>
                </a:extLst>
              </a:tr>
              <a:tr h="1188641">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rPr>
                        <a:t>Issuing of a certificate </a:t>
                      </a:r>
                      <a:endParaRPr kumimoji="0" lang="zh-CN" altLang="en-US" sz="24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F3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kern="1200" cap="none" normalizeH="0" baseline="0" dirty="0">
                          <a:ln>
                            <a:noFill/>
                          </a:ln>
                          <a:solidFill>
                            <a:srgbClr val="000000"/>
                          </a:solidFill>
                          <a:effectLst/>
                          <a:latin typeface="Arial" panose="020B0604020202020204" pitchFamily="34" charset="0"/>
                          <a:ea typeface="宋体" panose="02010600030101010101" pitchFamily="2" charset="-122"/>
                          <a:cs typeface="+mn-cs"/>
                        </a:rPr>
                        <a:t>Records of the conformity publicly available on the website</a:t>
                      </a:r>
                      <a:endParaRPr kumimoji="0" lang="zh-CN" altLang="en-US" sz="2400" b="0" i="0" u="none" strike="noStrike" kern="1200" cap="none" normalizeH="0" baseline="0" dirty="0">
                        <a:ln>
                          <a:noFill/>
                        </a:ln>
                        <a:solidFill>
                          <a:srgbClr val="000000"/>
                        </a:solidFill>
                        <a:effectLst/>
                        <a:latin typeface="Arial" panose="020B0604020202020204" pitchFamily="34" charset="0"/>
                        <a:ea typeface="宋体" panose="02010600030101010101" pitchFamily="2" charset="-122"/>
                        <a:cs typeface="+mn-cs"/>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F3EA"/>
                    </a:solidFill>
                  </a:tcPr>
                </a:tc>
                <a:extLst>
                  <a:ext uri="{0D108BD9-81ED-4DB2-BD59-A6C34878D82A}">
                    <a16:rowId xmlns:a16="http://schemas.microsoft.com/office/drawing/2014/main" val="10003"/>
                  </a:ext>
                </a:extLst>
              </a:tr>
            </a:tbl>
          </a:graphicData>
        </a:graphic>
      </p:graphicFrame>
      <p:sp>
        <p:nvSpPr>
          <p:cNvPr id="24596" name="Rectangle 113"/>
          <p:cNvSpPr/>
          <p:nvPr/>
        </p:nvSpPr>
        <p:spPr>
          <a:xfrm>
            <a:off x="152400" y="1103313"/>
            <a:ext cx="8864600" cy="368300"/>
          </a:xfrm>
          <a:prstGeom prst="rect">
            <a:avLst/>
          </a:prstGeom>
          <a:noFill/>
          <a:ln w="25400">
            <a:noFill/>
          </a:ln>
        </p:spPr>
        <p:txBody>
          <a:bodyPr>
            <a:spAutoFit/>
          </a:bodyPr>
          <a:lstStyle/>
          <a:p>
            <a:r>
              <a:rPr lang="en-US" altLang="zh-CN" sz="1800" dirty="0">
                <a:latin typeface="Arial" panose="020B0604020202020204" pitchFamily="34" charset="0"/>
                <a:ea typeface="宋体" panose="02010600030101010101" pitchFamily="2" charset="-122"/>
              </a:rPr>
              <a:t>Table 6 comparison between  present and proposed surveillance procedures  </a:t>
            </a: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ChangeArrowheads="1"/>
          </p:cNvSpPr>
          <p:nvPr/>
        </p:nvSpPr>
        <p:spPr bwMode="auto">
          <a:xfrm>
            <a:off x="320675" y="303213"/>
            <a:ext cx="653256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0">
                <a:solidFill>
                  <a:schemeClr val="tx1"/>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Main job of the post surveillance</a:t>
            </a:r>
            <a:endParaRPr kumimoji="0" lang="zh-CN" altLang="en-US" sz="32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581" name="Rectangle 5"/>
          <p:cNvSpPr>
            <a:spLocks noChangeArrowheads="1"/>
          </p:cNvSpPr>
          <p:nvPr/>
        </p:nvSpPr>
        <p:spPr bwMode="auto">
          <a:xfrm>
            <a:off x="177800" y="1122363"/>
            <a:ext cx="8826500" cy="5286375"/>
          </a:xfrm>
          <a:prstGeom prst="rect">
            <a:avLst/>
          </a:prstGeom>
          <a:solidFill>
            <a:srgbClr val="0000FF"/>
          </a:solidFill>
          <a:ln w="31750">
            <a:solidFill>
              <a:srgbClr val="FF3300"/>
            </a:solidFill>
            <a:miter lim="800000"/>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30000"/>
              </a:lnSpc>
              <a:spcBef>
                <a:spcPct val="50000"/>
              </a:spcBef>
              <a:spcAft>
                <a:spcPct val="0"/>
              </a:spcAft>
              <a:buClrTx/>
              <a:buSzTx/>
              <a:buFontTx/>
              <a:buNone/>
              <a:defRPr/>
            </a:pPr>
            <a:r>
              <a:rPr kumimoji="0" lang="en-US" altLang="zh-CN" sz="2400" b="1" i="0" u="none" strike="noStrike" kern="1200" cap="none" spc="0" normalizeH="0" baseline="0" noProof="0" dirty="0">
                <a:ln>
                  <a:noFill/>
                </a:ln>
                <a:solidFill>
                  <a:srgbClr val="FFFF00"/>
                </a:solidFill>
                <a:effectLst/>
                <a:uLnTx/>
                <a:uFillTx/>
                <a:latin typeface="+mn-ea"/>
                <a:ea typeface="+mn-ea"/>
                <a:cs typeface="+mn-cs"/>
              </a:rPr>
              <a:t>Main jobs of the post surveillance of the conformity of prepackages in the future include:</a:t>
            </a:r>
          </a:p>
          <a:p>
            <a:pPr marL="457200" marR="0" lvl="0" indent="-457200" algn="l" defTabSz="914400" rtl="0" eaLnBrk="0" fontAlgn="base" latinLnBrk="0" hangingPunct="0">
              <a:lnSpc>
                <a:spcPct val="130000"/>
              </a:lnSpc>
              <a:spcBef>
                <a:spcPct val="50000"/>
              </a:spcBef>
              <a:spcAft>
                <a:spcPct val="0"/>
              </a:spcAft>
              <a:buClrTx/>
              <a:buSzTx/>
              <a:buFont typeface="+mj-lt"/>
              <a:buAutoNum type="alphaLcParenR"/>
              <a:defRPr/>
            </a:pP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strengthen the internal management of the packers;</a:t>
            </a:r>
          </a:p>
          <a:p>
            <a:pPr marL="457200" marR="0" lvl="0" indent="-457200" algn="l" defTabSz="914400" rtl="0" eaLnBrk="0" fontAlgn="base" latinLnBrk="0" hangingPunct="0">
              <a:lnSpc>
                <a:spcPct val="130000"/>
              </a:lnSpc>
              <a:spcBef>
                <a:spcPct val="50000"/>
              </a:spcBef>
              <a:spcAft>
                <a:spcPct val="0"/>
              </a:spcAft>
              <a:buClrTx/>
              <a:buSzTx/>
              <a:buFont typeface="+mj-lt"/>
              <a:buAutoNum type="alphaLcParenR"/>
              <a:defRPr/>
            </a:pPr>
            <a:r>
              <a:rPr kumimoji="0" lang="en-AU"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enhance supervision of the </a:t>
            </a:r>
            <a:r>
              <a:rPr kumimoji="0" lang="en-AU" altLang="zh-CN" sz="2400" b="1" i="0" u="none" strike="noStrike" kern="1200" cap="none" spc="0" normalizeH="0" baseline="0" noProof="0" dirty="0" err="1">
                <a:ln>
                  <a:noFill/>
                </a:ln>
                <a:solidFill>
                  <a:srgbClr val="FFFF00"/>
                </a:solidFill>
                <a:effectLst/>
                <a:uLnTx/>
                <a:uFillTx/>
                <a:latin typeface="Arial" panose="020B0604020202020204" pitchFamily="34" charset="0"/>
                <a:ea typeface="+mn-ea"/>
                <a:cs typeface="+mn-cs"/>
              </a:rPr>
              <a:t>prepackages</a:t>
            </a:r>
            <a:r>
              <a:rPr kumimoji="0" lang="en-AU"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 by the administration;</a:t>
            </a:r>
          </a:p>
          <a:p>
            <a:pPr marL="457200" marR="0" lvl="0" indent="-457200" algn="l" defTabSz="914400" rtl="0" eaLnBrk="0" fontAlgn="base" latinLnBrk="0" hangingPunct="0">
              <a:lnSpc>
                <a:spcPct val="130000"/>
              </a:lnSpc>
              <a:spcBef>
                <a:spcPct val="50000"/>
              </a:spcBef>
              <a:spcAft>
                <a:spcPct val="0"/>
              </a:spcAft>
              <a:buClrTx/>
              <a:buSzTx/>
              <a:buFont typeface="+mj-lt"/>
              <a:buAutoNum type="alphaLcParenR"/>
              <a:defRPr/>
            </a:pPr>
            <a:r>
              <a:rPr kumimoji="0" lang="en-AU" altLang="zh-CN" sz="24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surveillance of c-mark on website;</a:t>
            </a:r>
          </a:p>
          <a:p>
            <a:pPr marL="457200" marR="0" lvl="0" indent="-457200" algn="l" defTabSz="914400" rtl="0" eaLnBrk="0" fontAlgn="base" latinLnBrk="0" hangingPunct="0">
              <a:lnSpc>
                <a:spcPct val="130000"/>
              </a:lnSpc>
              <a:spcBef>
                <a:spcPct val="50000"/>
              </a:spcBef>
              <a:spcAft>
                <a:spcPct val="0"/>
              </a:spcAft>
              <a:buClrTx/>
              <a:buSzTx/>
              <a:buFont typeface="+mj-lt"/>
              <a:buAutoNum type="alphaLcParenR"/>
              <a:defRPr/>
            </a:pPr>
            <a:r>
              <a:rPr kumimoji="0" lang="en-AU" altLang="zh-CN" sz="24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periodical inspection of the packaged products;</a:t>
            </a:r>
          </a:p>
          <a:p>
            <a:pPr marL="457200" marR="0" lvl="0" indent="-457200" algn="l" defTabSz="914400" rtl="0" eaLnBrk="0" fontAlgn="base" latinLnBrk="0" hangingPunct="0">
              <a:lnSpc>
                <a:spcPct val="130000"/>
              </a:lnSpc>
              <a:spcBef>
                <a:spcPct val="50000"/>
              </a:spcBef>
              <a:spcAft>
                <a:spcPct val="0"/>
              </a:spcAft>
              <a:buClrTx/>
              <a:buSzTx/>
              <a:buFont typeface="+mj-lt"/>
              <a:buAutoNum type="alphaLcParenR"/>
              <a:defRPr/>
            </a:pPr>
            <a:r>
              <a:rPr kumimoji="0" lang="en-AU" altLang="zh-CN" sz="24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establishment of the mechanism of reward and punishment.</a:t>
            </a:r>
            <a:endParaRPr kumimoji="0" lang="zh-CN" altLang="en-US" sz="24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314325" y="1300163"/>
            <a:ext cx="8540750" cy="5336846"/>
          </a:xfrm>
          <a:prstGeom prst="rect">
            <a:avLst/>
          </a:prstGeom>
          <a:solidFill>
            <a:schemeClr val="accent1">
              <a:lumMod val="20000"/>
              <a:lumOff val="80000"/>
            </a:schemeClr>
          </a:solidFill>
          <a:ln w="31750">
            <a:solidFill>
              <a:srgbClr val="FF33CC"/>
            </a:solidFill>
            <a:miter lim="800000"/>
            <a:tailEnd type="none" w="sm" len="lg"/>
          </a:ln>
          <a:effectLst/>
        </p:spPr>
        <p:txBody>
          <a:bodyPr>
            <a:spAutoFit/>
          </a:bodyPr>
          <a:lstStyle/>
          <a:p>
            <a:pPr marL="342900" marR="0" lvl="0" indent="-342900" algn="just" defTabSz="914400" rtl="0" eaLnBrk="0" fontAlgn="base" latinLnBrk="0" hangingPunct="0">
              <a:lnSpc>
                <a:spcPct val="120000"/>
              </a:lnSpc>
              <a:spcBef>
                <a:spcPct val="0"/>
              </a:spcBef>
              <a:spcAft>
                <a:spcPct val="0"/>
              </a:spcAft>
              <a:buClr>
                <a:srgbClr val="FF0000"/>
              </a:buClr>
              <a:buSzTx/>
              <a:buFont typeface="Wingdings" panose="05000000000000000000" pitchFamily="2" charset="2"/>
              <a:buChar char="u"/>
              <a:defRPr/>
            </a:pPr>
            <a:r>
              <a:rPr kumimoji="0" lang="de-DE"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Presently,</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there are mainly </a:t>
            </a:r>
            <a:r>
              <a:rPr kumimoji="0" lang="en-US" altLang="ja-JP" sz="2400" b="1" i="0" u="none" strike="noStrike" kern="120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cs typeface="+mn-cs"/>
              </a:rPr>
              <a:t>three </a:t>
            </a:r>
            <a:r>
              <a:rPr kumimoji="0" lang="en-US" altLang="zh-CN" sz="2400" b="1"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categories</a:t>
            </a:r>
            <a:r>
              <a:rPr kumimoji="0" lang="en-US" altLang="ja-JP" sz="2400" b="1" i="0" u="none" strike="noStrike" kern="120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cs typeface="+mn-cs"/>
              </a:rPr>
              <a:t> of legal </a:t>
            </a:r>
            <a:r>
              <a:rPr kumimoji="0" lang="en-US" altLang="zh-CN" sz="2400" b="1"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documents</a:t>
            </a: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for metrological control of </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prepackages in my economy, which include </a:t>
            </a:r>
            <a:r>
              <a:rPr kumimoji="0" lang="en-US" altLang="ja-JP"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legislation</a:t>
            </a:r>
            <a:r>
              <a:rPr kumimoji="0" lang="en-US" altLang="ja-JP"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en-US" altLang="ja-JP" sz="2400" b="1"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standards</a:t>
            </a:r>
            <a:r>
              <a:rPr kumimoji="0" lang="en-US" altLang="ja-JP"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and</a:t>
            </a:r>
            <a:r>
              <a:rPr kumimoji="0" lang="en-US" altLang="ja-JP"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en-US" altLang="ja-JP" sz="2400" b="1"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regulation</a:t>
            </a:r>
            <a:r>
              <a:rPr kumimoji="0" lang="en-US" altLang="zh-CN" sz="2400" b="1"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s</a:t>
            </a: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(see table1).</a:t>
            </a:r>
          </a:p>
          <a:p>
            <a:pPr marL="342900" marR="0" lvl="0" indent="-342900" algn="just" defTabSz="914400" rtl="0" eaLnBrk="0" fontAlgn="base" latinLnBrk="0" hangingPunct="0">
              <a:lnSpc>
                <a:spcPct val="120000"/>
              </a:lnSpc>
              <a:spcBef>
                <a:spcPct val="0"/>
              </a:spcBef>
              <a:spcAft>
                <a:spcPct val="0"/>
              </a:spcAft>
              <a:buClr>
                <a:srgbClr val="FF0000"/>
              </a:buClr>
              <a:buSzTx/>
              <a:buFont typeface="Wingdings" panose="05000000000000000000" pitchFamily="2" charset="2"/>
              <a:buChar char="u"/>
              <a:defRPr/>
            </a:pP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Legislation issued by governmental authority aims to facilitate the </a:t>
            </a:r>
            <a:r>
              <a:rPr kumimoji="0" lang="en-US" altLang="ja-JP"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surveillance of prepackaged products</a:t>
            </a:r>
            <a:r>
              <a:rPr kumimoji="0" lang="en-US" altLang="ja-JP"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p>
          <a:p>
            <a:pPr marL="342900" marR="0" lvl="0" indent="-342900" algn="just" defTabSz="914400" rtl="0" eaLnBrk="0" fontAlgn="base" latinLnBrk="0" hangingPunct="0">
              <a:lnSpc>
                <a:spcPct val="120000"/>
              </a:lnSpc>
              <a:spcBef>
                <a:spcPct val="50000"/>
              </a:spcBef>
              <a:spcAft>
                <a:spcPct val="0"/>
              </a:spcAft>
              <a:buClr>
                <a:srgbClr val="FF0000"/>
              </a:buClr>
              <a:buSzTx/>
              <a:buFont typeface="Wingdings" panose="05000000000000000000" pitchFamily="2" charset="2"/>
              <a:buChar char="u"/>
              <a:defRPr/>
            </a:pP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Standards and regulations </a:t>
            </a:r>
            <a:r>
              <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34" charset="-128"/>
                <a:cs typeface="+mn-cs"/>
              </a:rPr>
              <a:t>s</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pecify the legal metrology</a:t>
            </a:r>
            <a:b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br>
            <a:r>
              <a:rPr kumimoji="0" lang="en-US" altLang="zh-CN" sz="240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requirements for prepackaged products</a:t>
            </a: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p>
          <a:p>
            <a:pPr marL="342900" marR="0" lvl="0" indent="-342900" algn="just" defTabSz="914400" rtl="0" eaLnBrk="0" fontAlgn="base" latinLnBrk="0" hangingPunct="0">
              <a:lnSpc>
                <a:spcPct val="120000"/>
              </a:lnSpc>
              <a:spcBef>
                <a:spcPct val="50000"/>
              </a:spcBef>
              <a:spcAft>
                <a:spcPct val="0"/>
              </a:spcAft>
              <a:buClr>
                <a:srgbClr val="FF0000"/>
              </a:buClr>
              <a:buSzTx/>
              <a:buFont typeface="Wingdings" panose="05000000000000000000" pitchFamily="2" charset="2"/>
              <a:buChar char="u"/>
              <a:defRPr/>
            </a:pPr>
            <a:r>
              <a:rPr kumimoji="0" lang="en-GB"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Administrative and technical </a:t>
            </a:r>
            <a:r>
              <a:rPr kumimoji="0" lang="en-GB" altLang="zh-CN" sz="24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responsibilities</a:t>
            </a:r>
            <a:r>
              <a:rPr kumimoji="0" lang="en-GB"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for legal metrology in packaging are provided by the above documentation.</a:t>
            </a:r>
            <a:endParaRPr kumimoji="0" lang="en-US" altLang="ja-JP"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7" name="Rectangle 3"/>
          <p:cNvSpPr/>
          <p:nvPr/>
        </p:nvSpPr>
        <p:spPr>
          <a:xfrm>
            <a:off x="212725" y="266700"/>
            <a:ext cx="7842250" cy="584200"/>
          </a:xfrm>
          <a:prstGeom prst="rect">
            <a:avLst/>
          </a:prstGeom>
          <a:noFill/>
          <a:ln w="31750">
            <a:noFill/>
          </a:ln>
        </p:spPr>
        <p:txBody>
          <a:bodyPr>
            <a:spAutoFit/>
          </a:bodyPr>
          <a:lstStyle/>
          <a:p>
            <a:pPr>
              <a:spcBef>
                <a:spcPct val="40000"/>
              </a:spcBef>
            </a:pPr>
            <a:r>
              <a:rPr lang="en-US" altLang="ja-JP" sz="3200" dirty="0">
                <a:solidFill>
                  <a:srgbClr val="FF0000"/>
                </a:solidFill>
                <a:latin typeface="Arial" panose="020B0604020202020204" pitchFamily="34" charset="0"/>
                <a:ea typeface="宋体" panose="02010600030101010101" pitchFamily="2" charset="-122"/>
              </a:rPr>
              <a:t>Legislation for prepackages </a:t>
            </a:r>
            <a:r>
              <a:rPr lang="en-US" altLang="zh-CN" sz="3200" dirty="0">
                <a:solidFill>
                  <a:srgbClr val="FF0000"/>
                </a:solidFill>
                <a:latin typeface="Arial" panose="020B0604020202020204" pitchFamily="34" charset="0"/>
                <a:ea typeface="宋体" panose="02010600030101010101" pitchFamily="2" charset="-122"/>
              </a:rPr>
              <a:t> </a:t>
            </a:r>
            <a:endParaRPr lang="de-DE" altLang="zh-CN" sz="320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p:cNvSpPr>
          <p:nvPr>
            <p:ph idx="1"/>
          </p:nvPr>
        </p:nvSpPr>
        <p:spPr>
          <a:xfrm>
            <a:off x="469900" y="1741488"/>
            <a:ext cx="7772400" cy="3581400"/>
          </a:xfrm>
        </p:spPr>
        <p:txBody>
          <a:bodyPr vert="horz" wrap="square" lIns="92075" tIns="46038" rIns="92075" bIns="46038" anchor="t"/>
          <a:lstStyle/>
          <a:p>
            <a:pPr algn="ctr">
              <a:buNone/>
            </a:pPr>
            <a:endParaRPr lang="en-US" altLang="zh-CN" sz="2800" dirty="0">
              <a:ea typeface="宋体" panose="02010600030101010101" pitchFamily="2" charset="-122"/>
            </a:endParaRPr>
          </a:p>
          <a:p>
            <a:pPr algn="ctr">
              <a:lnSpc>
                <a:spcPct val="200000"/>
              </a:lnSpc>
              <a:buNone/>
            </a:pPr>
            <a:r>
              <a:rPr lang="en-US" altLang="zh-CN" sz="4400" b="1" dirty="0">
                <a:solidFill>
                  <a:srgbClr val="FF3300"/>
                </a:solidFill>
                <a:ea typeface="宋体" panose="02010600030101010101" pitchFamily="2" charset="-122"/>
              </a:rPr>
              <a:t>  Thank you for your kind attention.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p:nvPr/>
        </p:nvSpPr>
        <p:spPr>
          <a:xfrm>
            <a:off x="212725" y="266700"/>
            <a:ext cx="7842250" cy="584200"/>
          </a:xfrm>
          <a:prstGeom prst="rect">
            <a:avLst/>
          </a:prstGeom>
          <a:noFill/>
          <a:ln w="31750">
            <a:noFill/>
          </a:ln>
        </p:spPr>
        <p:txBody>
          <a:bodyPr>
            <a:spAutoFit/>
          </a:bodyPr>
          <a:lstStyle/>
          <a:p>
            <a:pPr>
              <a:spcBef>
                <a:spcPct val="40000"/>
              </a:spcBef>
            </a:pPr>
            <a:r>
              <a:rPr lang="en-US" altLang="ja-JP" sz="3200" dirty="0">
                <a:solidFill>
                  <a:srgbClr val="FF0000"/>
                </a:solidFill>
                <a:latin typeface="Arial" panose="020B0604020202020204" pitchFamily="34" charset="0"/>
                <a:ea typeface="宋体" panose="02010600030101010101" pitchFamily="2" charset="-122"/>
              </a:rPr>
              <a:t>Legislation for prepackages </a:t>
            </a:r>
            <a:r>
              <a:rPr lang="en-US" altLang="zh-CN" sz="3200" dirty="0">
                <a:solidFill>
                  <a:srgbClr val="FF0000"/>
                </a:solidFill>
                <a:latin typeface="Arial" panose="020B0604020202020204" pitchFamily="34" charset="0"/>
                <a:ea typeface="宋体" panose="02010600030101010101" pitchFamily="2" charset="-122"/>
              </a:rPr>
              <a:t> </a:t>
            </a:r>
            <a:endParaRPr lang="de-DE" altLang="zh-CN" sz="3200" dirty="0">
              <a:solidFill>
                <a:srgbClr val="FF0000"/>
              </a:solidFill>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823780568"/>
              </p:ext>
            </p:extLst>
          </p:nvPr>
        </p:nvGraphicFramePr>
        <p:xfrm>
          <a:off x="212725" y="1460500"/>
          <a:ext cx="8816975" cy="5270497"/>
        </p:xfrm>
        <a:graphic>
          <a:graphicData uri="http://schemas.openxmlformats.org/drawingml/2006/table">
            <a:tbl>
              <a:tblPr/>
              <a:tblGrid>
                <a:gridCol w="1679575">
                  <a:extLst>
                    <a:ext uri="{9D8B030D-6E8A-4147-A177-3AD203B41FA5}">
                      <a16:colId xmlns:a16="http://schemas.microsoft.com/office/drawing/2014/main" val="20000"/>
                    </a:ext>
                  </a:extLst>
                </a:gridCol>
                <a:gridCol w="5778500">
                  <a:extLst>
                    <a:ext uri="{9D8B030D-6E8A-4147-A177-3AD203B41FA5}">
                      <a16:colId xmlns:a16="http://schemas.microsoft.com/office/drawing/2014/main" val="20001"/>
                    </a:ext>
                  </a:extLst>
                </a:gridCol>
                <a:gridCol w="1358900">
                  <a:extLst>
                    <a:ext uri="{9D8B030D-6E8A-4147-A177-3AD203B41FA5}">
                      <a16:colId xmlns:a16="http://schemas.microsoft.com/office/drawing/2014/main" val="20002"/>
                    </a:ext>
                  </a:extLst>
                </a:gridCol>
              </a:tblGrid>
              <a:tr h="402683">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FFFFFF"/>
                          </a:solidFill>
                          <a:effectLst/>
                          <a:latin typeface="Arial" panose="020B0604020202020204" pitchFamily="34" charset="0"/>
                          <a:ea typeface="宋体" panose="02010600030101010101" pitchFamily="2" charset="-122"/>
                        </a:rPr>
                        <a:t>Code</a:t>
                      </a:r>
                      <a:endParaRPr kumimoji="0" lang="zh-CN" altLang="en-US" sz="1800" b="1" i="0" u="none" strike="noStrike" cap="none" normalizeH="0" baseline="0" dirty="0">
                        <a:ln>
                          <a:noFill/>
                        </a:ln>
                        <a:solidFill>
                          <a:srgbClr val="FFFFFF"/>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rgbClr val="FFFFFF"/>
                          </a:solidFill>
                          <a:effectLst/>
                          <a:latin typeface="Arial" panose="020B0604020202020204" pitchFamily="34" charset="0"/>
                          <a:ea typeface="宋体" panose="02010600030101010101" pitchFamily="2" charset="-122"/>
                        </a:rPr>
                        <a:t>Name</a:t>
                      </a:r>
                      <a:endParaRPr kumimoji="0" lang="zh-CN" altLang="en-US" sz="1800" b="1" i="0" u="none" strike="noStrike" cap="none" normalizeH="0" baseline="0">
                        <a:ln>
                          <a:noFill/>
                        </a:ln>
                        <a:solidFill>
                          <a:srgbClr val="FFFFFF"/>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err="1">
                          <a:ln>
                            <a:noFill/>
                          </a:ln>
                          <a:solidFill>
                            <a:srgbClr val="FFFFFF"/>
                          </a:solidFill>
                          <a:effectLst/>
                          <a:latin typeface="Arial" panose="020B0604020202020204" pitchFamily="34" charset="0"/>
                          <a:ea typeface="宋体" panose="02010600030101010101" pitchFamily="2" charset="-122"/>
                        </a:rPr>
                        <a:t>Categry</a:t>
                      </a:r>
                      <a:endParaRPr kumimoji="0" lang="zh-CN" altLang="en-US" sz="1800" b="1" i="0" u="none" strike="noStrike" cap="none" normalizeH="0" baseline="0" dirty="0">
                        <a:ln>
                          <a:noFill/>
                        </a:ln>
                        <a:solidFill>
                          <a:srgbClr val="FFFFFF"/>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AQSIO</a:t>
                      </a: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55-2001</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Stipulate of evaluation of metrological assurance competency for prepackages</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legislation</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1"/>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AQSIO</a:t>
                      </a: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106-2001</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Specification of evaluation of metrological assurance competency for prepackages</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legislation</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2"/>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AQSIO 75-2005</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Measures of Administration of metrological supervision for prepackages</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legislation</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3"/>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JJF 1070-2005</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Rules of metrological inspection for prepackages</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regulation</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JJF 1070.1-2011</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Rules of metrological inspection for soap products in prepackages</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regulation</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5"/>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JJF 1070.2-2011</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Rules of metrological inspection for wheat flour products in prepackages</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regulation</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6"/>
                  </a:ext>
                </a:extLst>
              </a:tr>
              <a:tr h="695402">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GB/T 26993-2011</a:t>
                      </a:r>
                      <a:endParaRPr kumimoji="0" lang="zh-CN" altLang="en-US" sz="18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Filling and packaging machine for milk powder</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standard</a:t>
                      </a:r>
                      <a:endParaRPr kumimoji="0" lang="zh-CN" altLang="en-US" sz="18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7"/>
                  </a:ext>
                </a:extLst>
              </a:tr>
            </a:tbl>
          </a:graphicData>
        </a:graphic>
      </p:graphicFrame>
      <p:sp>
        <p:nvSpPr>
          <p:cNvPr id="7209" name="TextBox 2"/>
          <p:cNvSpPr txBox="1"/>
          <p:nvPr/>
        </p:nvSpPr>
        <p:spPr>
          <a:xfrm>
            <a:off x="212725" y="1028700"/>
            <a:ext cx="5207000" cy="400050"/>
          </a:xfrm>
          <a:prstGeom prst="rect">
            <a:avLst/>
          </a:prstGeom>
          <a:noFill/>
          <a:ln w="9525">
            <a:noFill/>
          </a:ln>
        </p:spPr>
        <p:txBody>
          <a:bodyPr wrap="none">
            <a:spAutoFit/>
          </a:bodyPr>
          <a:lstStyle/>
          <a:p>
            <a:r>
              <a:rPr lang="en-US" altLang="zh-CN" sz="2000" dirty="0">
                <a:latin typeface="Arial" panose="020B0604020202020204" pitchFamily="34" charset="0"/>
                <a:ea typeface="宋体" panose="02010600030101010101" pitchFamily="2" charset="-122"/>
              </a:rPr>
              <a:t>Table 1-</a:t>
            </a:r>
            <a:r>
              <a:rPr lang="en-US" altLang="ja-JP" sz="2000" dirty="0">
                <a:latin typeface="Arial" panose="020B0604020202020204" pitchFamily="34" charset="0"/>
                <a:ea typeface="MS PGothic" panose="020B0600070205080204" pitchFamily="34" charset="-128"/>
              </a:rPr>
              <a:t> legal </a:t>
            </a:r>
            <a:r>
              <a:rPr lang="en-US" altLang="zh-CN" sz="2000" dirty="0">
                <a:latin typeface="Arial" panose="020B0604020202020204" pitchFamily="34" charset="0"/>
                <a:ea typeface="宋体" panose="02010600030101010101" pitchFamily="2" charset="-122"/>
              </a:rPr>
              <a:t>document for </a:t>
            </a:r>
            <a:r>
              <a:rPr lang="en-US" altLang="ja-JP" sz="2000" dirty="0">
                <a:latin typeface="Arial" panose="020B0604020202020204" pitchFamily="34" charset="0"/>
                <a:ea typeface="宋体" panose="02010600030101010101" pitchFamily="2" charset="-122"/>
              </a:rPr>
              <a:t>prepackages </a:t>
            </a:r>
            <a:endParaRPr lang="zh-CN" altLang="en-US" sz="2000" dirty="0">
              <a:latin typeface="Arial" panose="020B0604020202020204" pitchFamily="3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8"/>
          <p:cNvSpPr/>
          <p:nvPr/>
        </p:nvSpPr>
        <p:spPr>
          <a:xfrm>
            <a:off x="158750" y="165100"/>
            <a:ext cx="8696325" cy="585788"/>
          </a:xfrm>
          <a:prstGeom prst="rect">
            <a:avLst/>
          </a:prstGeom>
          <a:noFill/>
          <a:ln w="31750">
            <a:noFill/>
          </a:ln>
        </p:spPr>
        <p:txBody>
          <a:bodyPr wrap="none" anchor="ctr">
            <a:spAutoFit/>
          </a:bodyPr>
          <a:lstStyle/>
          <a:p>
            <a:pPr>
              <a:spcBef>
                <a:spcPct val="40000"/>
              </a:spcBef>
            </a:pPr>
            <a:r>
              <a:rPr lang="en-US" altLang="zh-CN" sz="3200" dirty="0">
                <a:solidFill>
                  <a:srgbClr val="FF0000"/>
                </a:solidFill>
                <a:latin typeface="Arial" panose="020B0604020202020204" pitchFamily="34" charset="0"/>
                <a:ea typeface="宋体" panose="02010600030101010101" pitchFamily="2" charset="-122"/>
              </a:rPr>
              <a:t>Legal metrology control of the prepackages</a:t>
            </a:r>
            <a:endParaRPr lang="de-DE" altLang="zh-CN" sz="3200" dirty="0">
              <a:solidFill>
                <a:srgbClr val="FF0000"/>
              </a:solidFill>
              <a:latin typeface="Arial" panose="020B0604020202020204" pitchFamily="34" charset="0"/>
              <a:ea typeface="宋体" panose="02010600030101010101" pitchFamily="2" charset="-122"/>
            </a:endParaRPr>
          </a:p>
        </p:txBody>
      </p:sp>
      <p:sp>
        <p:nvSpPr>
          <p:cNvPr id="8195" name="TextBox 4"/>
          <p:cNvSpPr txBox="1"/>
          <p:nvPr/>
        </p:nvSpPr>
        <p:spPr>
          <a:xfrm>
            <a:off x="2870200" y="2654300"/>
            <a:ext cx="184150" cy="523875"/>
          </a:xfrm>
          <a:prstGeom prst="rect">
            <a:avLst/>
          </a:prstGeom>
          <a:noFill/>
          <a:ln w="9525">
            <a:noFill/>
          </a:ln>
        </p:spPr>
        <p:txBody>
          <a:bodyPr wrap="none">
            <a:spAutoFit/>
          </a:bodyPr>
          <a:lstStyle/>
          <a:p>
            <a:endParaRPr lang="zh-CN" altLang="en-US" dirty="0">
              <a:latin typeface="Arial" panose="020B0604020202020204" pitchFamily="34" charset="0"/>
              <a:ea typeface="宋体" panose="02010600030101010101" pitchFamily="2" charset="-122"/>
            </a:endParaRPr>
          </a:p>
        </p:txBody>
      </p:sp>
      <p:sp>
        <p:nvSpPr>
          <p:cNvPr id="8196" name="Rectangle 2"/>
          <p:cNvSpPr/>
          <p:nvPr/>
        </p:nvSpPr>
        <p:spPr>
          <a:xfrm>
            <a:off x="158750" y="1122363"/>
            <a:ext cx="8845550" cy="5530850"/>
          </a:xfrm>
          <a:prstGeom prst="rect">
            <a:avLst/>
          </a:prstGeom>
          <a:solidFill>
            <a:srgbClr val="FFCCFF"/>
          </a:solidFill>
          <a:ln w="31750" cap="flat" cmpd="sng">
            <a:solidFill>
              <a:srgbClr val="FF33CC"/>
            </a:solidFill>
            <a:prstDash val="solid"/>
            <a:miter/>
            <a:headEnd type="none" w="med" len="med"/>
            <a:tailEnd type="none" w="sm" len="lg"/>
          </a:ln>
        </p:spPr>
        <p:txBody>
          <a:bodyPr>
            <a:spAutoFit/>
          </a:bodyPr>
          <a:lstStyle/>
          <a:p>
            <a:pPr>
              <a:lnSpc>
                <a:spcPct val="114000"/>
              </a:lnSpc>
              <a:spcBef>
                <a:spcPct val="0"/>
              </a:spcBef>
            </a:pPr>
            <a:r>
              <a:rPr lang="en-US" altLang="zh-CN" sz="2400" dirty="0">
                <a:latin typeface="Arial" panose="020B0604020202020204" pitchFamily="34" charset="0"/>
                <a:ea typeface="宋体" panose="02010600030101010101" pitchFamily="2" charset="-122"/>
              </a:rPr>
              <a:t>All the activities of legal metrology control of the prepackaged products are provided as follows:</a:t>
            </a:r>
            <a:endParaRPr lang="zh-CN" altLang="zh-CN" sz="240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Categories</a:t>
            </a:r>
            <a:r>
              <a:rPr lang="en-US" altLang="zh-CN" sz="2400" b="0" dirty="0">
                <a:latin typeface="Arial" panose="020B0604020202020204" pitchFamily="34" charset="0"/>
                <a:ea typeface="宋体" panose="02010600030101010101" pitchFamily="2" charset="-122"/>
              </a:rPr>
              <a:t> of prepackaged goods.</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Responsibilities of governmental authority </a:t>
            </a:r>
            <a:r>
              <a:rPr lang="en-US" altLang="zh-CN" sz="2400" b="0" dirty="0">
                <a:latin typeface="Arial" panose="020B0604020202020204" pitchFamily="34" charset="0"/>
                <a:ea typeface="宋体" panose="02010600030101010101" pitchFamily="2" charset="-122"/>
              </a:rPr>
              <a:t>on surveillance of prepackages. </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Requirements</a:t>
            </a:r>
            <a:r>
              <a:rPr lang="en-US" altLang="zh-CN" sz="2400" b="0" dirty="0">
                <a:latin typeface="Arial" panose="020B0604020202020204" pitchFamily="34" charset="0"/>
                <a:ea typeface="宋体" panose="02010600030101010101" pitchFamily="2" charset="-122"/>
              </a:rPr>
              <a:t> for manufacturers, packers and sellers.</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b="0" dirty="0">
                <a:latin typeface="Arial" panose="020B0604020202020204" pitchFamily="34" charset="0"/>
                <a:ea typeface="宋体" panose="02010600030101010101" pitchFamily="2" charset="-122"/>
              </a:rPr>
              <a:t>Body designated to perform conformity assessment activities under a </a:t>
            </a:r>
            <a:r>
              <a:rPr lang="en-US" altLang="zh-CN" sz="2400" dirty="0">
                <a:solidFill>
                  <a:srgbClr val="0070C0"/>
                </a:solidFill>
                <a:latin typeface="Arial" panose="020B0604020202020204" pitchFamily="34" charset="0"/>
                <a:ea typeface="宋体" panose="02010600030101010101" pitchFamily="2" charset="-122"/>
              </a:rPr>
              <a:t>certification scheme for prepackages</a:t>
            </a:r>
            <a:r>
              <a:rPr lang="en-US" altLang="zh-CN" sz="2400" b="0" dirty="0">
                <a:latin typeface="Arial" panose="020B0604020202020204" pitchFamily="34" charset="0"/>
                <a:ea typeface="宋体" panose="02010600030101010101" pitchFamily="2" charset="-122"/>
              </a:rPr>
              <a:t>.</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Labelling</a:t>
            </a:r>
            <a:r>
              <a:rPr lang="en-US" altLang="zh-CN" sz="2400" b="0" dirty="0">
                <a:latin typeface="Arial" panose="020B0604020202020204" pitchFamily="34" charset="0"/>
                <a:ea typeface="宋体" panose="02010600030101010101" pitchFamily="2" charset="-122"/>
              </a:rPr>
              <a:t> requirements of prepackages.</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Sampling </a:t>
            </a:r>
            <a:r>
              <a:rPr lang="en-US" altLang="zh-CN" sz="2400" b="0" dirty="0">
                <a:latin typeface="Arial" panose="020B0604020202020204" pitchFamily="34" charset="0"/>
                <a:ea typeface="宋体" panose="02010600030101010101" pitchFamily="2" charset="-122"/>
              </a:rPr>
              <a:t>requirements and methods of prepackages.</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b="0" dirty="0">
                <a:latin typeface="Arial" panose="020B0604020202020204" pitchFamily="34" charset="0"/>
                <a:ea typeface="宋体" panose="02010600030101010101" pitchFamily="2" charset="-122"/>
              </a:rPr>
              <a:t>Certification schemes for prepackages.</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Design and application of marks </a:t>
            </a:r>
            <a:r>
              <a:rPr lang="en-US" altLang="zh-CN" sz="2400" b="0" dirty="0">
                <a:latin typeface="Arial" panose="020B0604020202020204" pitchFamily="34" charset="0"/>
                <a:ea typeface="宋体" panose="02010600030101010101" pitchFamily="2" charset="-122"/>
              </a:rPr>
              <a:t>of conformity.</a:t>
            </a:r>
            <a:endParaRPr lang="zh-CN" altLang="zh-CN" sz="2400" b="0" dirty="0">
              <a:latin typeface="Arial" panose="020B0604020202020204" pitchFamily="34" charset="0"/>
              <a:ea typeface="宋体" panose="02010600030101010101" pitchFamily="2" charset="-122"/>
            </a:endParaRPr>
          </a:p>
          <a:p>
            <a:pPr>
              <a:lnSpc>
                <a:spcPct val="114000"/>
              </a:lnSpc>
              <a:spcBef>
                <a:spcPct val="0"/>
              </a:spcBef>
              <a:buClr>
                <a:schemeClr val="accent2"/>
              </a:buClr>
              <a:buFont typeface="Wingdings" panose="05000000000000000000" pitchFamily="2" charset="2"/>
              <a:buChar char="Ø"/>
            </a:pPr>
            <a:r>
              <a:rPr lang="en-US" altLang="zh-CN" sz="2400" dirty="0">
                <a:solidFill>
                  <a:srgbClr val="0070C0"/>
                </a:solidFill>
                <a:latin typeface="Arial" panose="020B0604020202020204" pitchFamily="34" charset="0"/>
                <a:ea typeface="宋体" panose="02010600030101010101" pitchFamily="2" charset="-122"/>
              </a:rPr>
              <a:t>Administrative measures </a:t>
            </a:r>
            <a:r>
              <a:rPr lang="en-US" altLang="zh-CN" sz="2400" b="0" dirty="0">
                <a:latin typeface="Arial" panose="020B0604020202020204" pitchFamily="34" charset="0"/>
                <a:ea typeface="宋体" panose="02010600030101010101" pitchFamily="2" charset="-122"/>
              </a:rPr>
              <a:t>for non-conformities.</a:t>
            </a:r>
            <a:endParaRPr lang="zh-CN" altLang="zh-CN" sz="2400" b="0" dirty="0">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p:nvPr/>
        </p:nvSpPr>
        <p:spPr>
          <a:xfrm>
            <a:off x="177800" y="1135063"/>
            <a:ext cx="8801100" cy="5780087"/>
          </a:xfrm>
          <a:prstGeom prst="rect">
            <a:avLst/>
          </a:prstGeom>
          <a:solidFill>
            <a:srgbClr val="0000FF"/>
          </a:solidFill>
          <a:ln w="31750" cap="flat" cmpd="sng">
            <a:solidFill>
              <a:srgbClr val="FF33CC"/>
            </a:solidFill>
            <a:prstDash val="solid"/>
            <a:miter/>
            <a:headEnd type="none" w="med" len="med"/>
            <a:tailEnd type="none" w="sm" len="lg"/>
          </a:ln>
        </p:spPr>
        <p:txBody>
          <a:bodyPr>
            <a:spAutoFit/>
          </a:bodyPr>
          <a:lstStyle/>
          <a:p>
            <a:pPr>
              <a:lnSpc>
                <a:spcPct val="110000"/>
              </a:lnSpc>
              <a:spcBef>
                <a:spcPct val="0"/>
              </a:spcBef>
            </a:pPr>
            <a:r>
              <a:rPr lang="en-US" altLang="zh-CN" sz="2400" dirty="0">
                <a:solidFill>
                  <a:srgbClr val="FFFF00"/>
                </a:solidFill>
                <a:latin typeface="Arial" panose="020B0604020202020204" pitchFamily="34" charset="0"/>
                <a:ea typeface="宋体" panose="02010600030101010101" pitchFamily="2" charset="-122"/>
              </a:rPr>
              <a:t>JJF 1070-2005 is based on OIML R79-1997 and R87-2004. The regulation is consistent with OIML Recommendations. The regulation mainly specifies</a:t>
            </a:r>
            <a:r>
              <a:rPr lang="zh-CN" altLang="en-US" sz="2400" dirty="0">
                <a:solidFill>
                  <a:srgbClr val="FFFF00"/>
                </a:solidFill>
                <a:latin typeface="Arial" panose="020B0604020202020204" pitchFamily="34" charset="0"/>
                <a:ea typeface="宋体" panose="02010600030101010101" pitchFamily="2" charset="-122"/>
              </a:rPr>
              <a:t>：</a:t>
            </a:r>
            <a:endParaRPr lang="zh-CN" altLang="zh-CN" sz="2400" dirty="0">
              <a:solidFill>
                <a:srgbClr val="FFFF00"/>
              </a:solidFill>
              <a:latin typeface="Arial" panose="020B0604020202020204" pitchFamily="34" charset="0"/>
              <a:ea typeface="宋体" panose="02010600030101010101" pitchFamily="2" charset="-122"/>
            </a:endParaRPr>
          </a:p>
          <a:p>
            <a:pPr>
              <a:lnSpc>
                <a:spcPct val="110000"/>
              </a:lnSpc>
              <a:spcBef>
                <a:spcPct val="0"/>
              </a:spcBef>
              <a:buFont typeface="Wingdings" panose="05000000000000000000" pitchFamily="2" charset="2"/>
              <a:buChar char="u"/>
            </a:pPr>
            <a:r>
              <a:rPr lang="en-US" altLang="zh-CN" sz="2400" dirty="0">
                <a:solidFill>
                  <a:srgbClr val="FFFF00"/>
                </a:solidFill>
                <a:latin typeface="Arial" panose="020B0604020202020204" pitchFamily="34" charset="0"/>
                <a:ea typeface="宋体" panose="02010600030101010101" pitchFamily="2" charset="-122"/>
              </a:rPr>
              <a:t>labelling requirements for prepackages;</a:t>
            </a:r>
            <a:endParaRPr lang="zh-CN" altLang="zh-CN" sz="2400" dirty="0">
              <a:solidFill>
                <a:srgbClr val="FFFF00"/>
              </a:solidFill>
              <a:latin typeface="Arial" panose="020B0604020202020204" pitchFamily="34" charset="0"/>
              <a:ea typeface="宋体" panose="02010600030101010101" pitchFamily="2" charset="-122"/>
            </a:endParaRPr>
          </a:p>
          <a:p>
            <a:pPr>
              <a:lnSpc>
                <a:spcPct val="110000"/>
              </a:lnSpc>
              <a:spcBef>
                <a:spcPct val="0"/>
              </a:spcBef>
              <a:buFont typeface="Wingdings" panose="05000000000000000000" pitchFamily="2" charset="2"/>
              <a:buChar char="u"/>
            </a:pPr>
            <a:r>
              <a:rPr lang="en-US" altLang="zh-CN" sz="2400" dirty="0">
                <a:solidFill>
                  <a:srgbClr val="FFFF00"/>
                </a:solidFill>
                <a:latin typeface="Arial" panose="020B0604020202020204" pitchFamily="34" charset="0"/>
                <a:ea typeface="宋体" panose="02010600030101010101" pitchFamily="2" charset="-122"/>
              </a:rPr>
              <a:t>metrological requirements for quantity of product in   prepackages;</a:t>
            </a:r>
            <a:endParaRPr lang="zh-CN" altLang="zh-CN" sz="2400" dirty="0">
              <a:solidFill>
                <a:srgbClr val="FFFF00"/>
              </a:solidFill>
              <a:latin typeface="Arial" panose="020B0604020202020204" pitchFamily="34" charset="0"/>
              <a:ea typeface="宋体" panose="02010600030101010101" pitchFamily="2" charset="-122"/>
            </a:endParaRPr>
          </a:p>
          <a:p>
            <a:pPr>
              <a:lnSpc>
                <a:spcPct val="110000"/>
              </a:lnSpc>
              <a:spcBef>
                <a:spcPct val="0"/>
              </a:spcBef>
              <a:buFont typeface="Wingdings" panose="05000000000000000000" pitchFamily="2" charset="2"/>
              <a:buChar char="u"/>
            </a:pPr>
            <a:r>
              <a:rPr lang="en-US" altLang="zh-CN" sz="2400" dirty="0">
                <a:solidFill>
                  <a:srgbClr val="FFFF00"/>
                </a:solidFill>
                <a:latin typeface="Arial" panose="020B0604020202020204" pitchFamily="34" charset="0"/>
                <a:ea typeface="宋体" panose="02010600030101010101" pitchFamily="2" charset="-122"/>
              </a:rPr>
              <a:t>Inspection requirements including examination procedure, expanded uncertainties, statistical principles of control by sampling, lot size for inspection purposes, sampling characteristics, record as well as test report  format;</a:t>
            </a:r>
            <a:endParaRPr lang="zh-CN" altLang="zh-CN" sz="2400" dirty="0">
              <a:solidFill>
                <a:srgbClr val="FFFF00"/>
              </a:solidFill>
              <a:latin typeface="Arial" panose="020B0604020202020204" pitchFamily="34" charset="0"/>
              <a:ea typeface="宋体" panose="02010600030101010101" pitchFamily="2" charset="-122"/>
            </a:endParaRPr>
          </a:p>
          <a:p>
            <a:pPr>
              <a:lnSpc>
                <a:spcPct val="110000"/>
              </a:lnSpc>
              <a:spcBef>
                <a:spcPct val="0"/>
              </a:spcBef>
              <a:buFont typeface="Wingdings" panose="05000000000000000000" pitchFamily="2" charset="2"/>
              <a:buChar char="u"/>
            </a:pPr>
            <a:r>
              <a:rPr lang="en-US" altLang="zh-CN" sz="2400" dirty="0">
                <a:solidFill>
                  <a:srgbClr val="FFFF00"/>
                </a:solidFill>
                <a:latin typeface="Arial" panose="020B0604020202020204" pitchFamily="34" charset="0"/>
                <a:ea typeface="宋体" panose="02010600030101010101" pitchFamily="2" charset="-122"/>
              </a:rPr>
              <a:t>Tare procedures;</a:t>
            </a:r>
            <a:endParaRPr lang="zh-CN" altLang="zh-CN" sz="2400" dirty="0">
              <a:solidFill>
                <a:srgbClr val="FFFF00"/>
              </a:solidFill>
              <a:latin typeface="Arial" panose="020B0604020202020204" pitchFamily="34" charset="0"/>
              <a:ea typeface="宋体" panose="02010600030101010101" pitchFamily="2" charset="-122"/>
            </a:endParaRPr>
          </a:p>
          <a:p>
            <a:pPr>
              <a:lnSpc>
                <a:spcPct val="110000"/>
              </a:lnSpc>
              <a:spcBef>
                <a:spcPct val="0"/>
              </a:spcBef>
              <a:buFont typeface="Wingdings" panose="05000000000000000000" pitchFamily="2" charset="2"/>
              <a:buChar char="u"/>
            </a:pPr>
            <a:r>
              <a:rPr lang="en-US" altLang="zh-CN" sz="2400" dirty="0">
                <a:solidFill>
                  <a:srgbClr val="FFFF00"/>
                </a:solidFill>
                <a:latin typeface="Arial" panose="020B0604020202020204" pitchFamily="34" charset="0"/>
                <a:ea typeface="宋体" panose="02010600030101010101" pitchFamily="2" charset="-122"/>
              </a:rPr>
              <a:t>Test procedures for determining quantities of mass, volume, linear measure, area, or count.</a:t>
            </a:r>
            <a:endParaRPr lang="zh-CN" altLang="zh-CN" sz="2400" dirty="0">
              <a:solidFill>
                <a:srgbClr val="FFFF00"/>
              </a:solidFill>
              <a:latin typeface="Arial" panose="020B0604020202020204" pitchFamily="34" charset="0"/>
              <a:ea typeface="宋体" panose="02010600030101010101" pitchFamily="2" charset="-122"/>
            </a:endParaRPr>
          </a:p>
        </p:txBody>
      </p:sp>
      <p:sp>
        <p:nvSpPr>
          <p:cNvPr id="9219" name="Rectangle 4"/>
          <p:cNvSpPr/>
          <p:nvPr/>
        </p:nvSpPr>
        <p:spPr>
          <a:xfrm>
            <a:off x="365125" y="300038"/>
            <a:ext cx="6034088" cy="584200"/>
          </a:xfrm>
          <a:prstGeom prst="rect">
            <a:avLst/>
          </a:prstGeom>
          <a:noFill/>
          <a:ln w="31750">
            <a:noFill/>
          </a:ln>
        </p:spPr>
        <p:txBody>
          <a:bodyPr wrap="none">
            <a:spAutoFit/>
          </a:bodyPr>
          <a:lstStyle/>
          <a:p>
            <a:pPr>
              <a:spcBef>
                <a:spcPct val="40000"/>
              </a:spcBef>
            </a:pPr>
            <a:r>
              <a:rPr lang="en-US" altLang="ja-JP" sz="3200" dirty="0">
                <a:latin typeface="Arial" panose="020B0604020202020204" pitchFamily="34" charset="0"/>
                <a:ea typeface="宋体" panose="02010600030101010101" pitchFamily="2" charset="-122"/>
              </a:rPr>
              <a:t>Regulations for prepackages </a:t>
            </a:r>
            <a:r>
              <a:rPr lang="en-US" altLang="zh-CN" sz="3200" dirty="0">
                <a:latin typeface="Arial" panose="020B0604020202020204" pitchFamily="34" charset="0"/>
                <a:ea typeface="宋体" panose="02010600030101010101" pitchFamily="2" charset="-122"/>
              </a:rPr>
              <a:t> </a:t>
            </a:r>
            <a:endParaRPr lang="de-DE" altLang="zh-CN" sz="3200" dirty="0">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65125" y="1190625"/>
            <a:ext cx="8585200" cy="5300663"/>
          </a:xfrm>
          <a:prstGeom prst="rect">
            <a:avLst/>
          </a:prstGeom>
          <a:solidFill>
            <a:srgbClr val="0000FF"/>
          </a:solidFill>
          <a:ln w="31750">
            <a:solidFill>
              <a:srgbClr val="FF33CC"/>
            </a:solidFill>
            <a:miter lim="800000"/>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80000"/>
              </a:lnSpc>
              <a:spcBef>
                <a:spcPct val="50000"/>
              </a:spcBef>
              <a:spcAft>
                <a:spcPct val="0"/>
              </a:spcAft>
              <a:buClrTx/>
              <a:buSzTx/>
              <a:buFontTx/>
              <a:buNone/>
              <a:defRPr/>
            </a:pP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Individual prepackage requirements are as follows:</a:t>
            </a:r>
          </a:p>
          <a:p>
            <a:pPr marL="457200" marR="0" lvl="0" indent="-457200" algn="l" defTabSz="914400" rtl="0" eaLnBrk="0" fontAlgn="base" latinLnBrk="0" hangingPunct="0">
              <a:lnSpc>
                <a:spcPct val="180000"/>
              </a:lnSpc>
              <a:spcBef>
                <a:spcPct val="50000"/>
              </a:spcBef>
              <a:spcAft>
                <a:spcPct val="0"/>
              </a:spcAft>
              <a:buClr>
                <a:srgbClr val="FF00FF"/>
              </a:buClr>
              <a:buSzTx/>
              <a:buFont typeface="Wingdings" panose="05000000000000000000" pitchFamily="2" charset="2"/>
              <a:buChar char="u"/>
              <a:defRPr/>
            </a:pP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The actual quantity of product in a prepackage shall accurately reflect the nominal quantity but tolerable deficiencies (</a:t>
            </a:r>
            <a:r>
              <a:rPr kumimoji="0" lang="en-US" altLang="zh-CN" sz="2400" b="1" i="1" u="none" strike="noStrike" kern="1200" cap="none" spc="0" normalizeH="0" baseline="0" noProof="0" dirty="0">
                <a:ln>
                  <a:noFill/>
                </a:ln>
                <a:solidFill>
                  <a:srgbClr val="FFFF00"/>
                </a:solidFill>
                <a:effectLst/>
                <a:uLnTx/>
                <a:uFillTx/>
                <a:latin typeface="Arial" panose="020B0604020202020204" pitchFamily="34" charset="0"/>
                <a:ea typeface="+mn-ea"/>
                <a:cs typeface="+mn-cs"/>
              </a:rPr>
              <a:t>T</a:t>
            </a: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 shall be allowed (Table 4). </a:t>
            </a:r>
          </a:p>
          <a:p>
            <a:pPr marL="457200" marR="0" lvl="0" indent="-457200" algn="l" defTabSz="914400" rtl="0" eaLnBrk="0" fontAlgn="base" latinLnBrk="0" hangingPunct="0">
              <a:lnSpc>
                <a:spcPct val="180000"/>
              </a:lnSpc>
              <a:spcBef>
                <a:spcPct val="50000"/>
              </a:spcBef>
              <a:spcAft>
                <a:spcPct val="0"/>
              </a:spcAft>
              <a:buClr>
                <a:srgbClr val="FF00FF"/>
              </a:buClr>
              <a:buSzTx/>
              <a:buFont typeface="Wingdings" panose="05000000000000000000" pitchFamily="2" charset="2"/>
              <a:buChar char="u"/>
              <a:defRPr/>
            </a:pP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A homogenous group of prepackages shall contain no more than 2.5 % of packages having </a:t>
            </a:r>
            <a:r>
              <a:rPr kumimoji="0" lang="en-US" altLang="zh-CN" sz="2400" b="1" i="1" u="none" strike="noStrike" kern="1200" cap="none" spc="0" normalizeH="0" baseline="0" noProof="0" dirty="0">
                <a:ln>
                  <a:noFill/>
                </a:ln>
                <a:solidFill>
                  <a:srgbClr val="FFFF00"/>
                </a:solidFill>
                <a:effectLst/>
                <a:uLnTx/>
                <a:uFillTx/>
                <a:latin typeface="Arial" panose="020B0604020202020204" pitchFamily="34" charset="0"/>
                <a:ea typeface="+mn-ea"/>
                <a:cs typeface="+mn-cs"/>
              </a:rPr>
              <a:t>T1 </a:t>
            </a: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errors. </a:t>
            </a:r>
          </a:p>
          <a:p>
            <a:pPr marL="457200" marR="0" lvl="0" indent="-457200" algn="l" defTabSz="914400" rtl="0" eaLnBrk="0" fontAlgn="base" latinLnBrk="0" hangingPunct="0">
              <a:lnSpc>
                <a:spcPct val="180000"/>
              </a:lnSpc>
              <a:spcBef>
                <a:spcPct val="50000"/>
              </a:spcBef>
              <a:spcAft>
                <a:spcPct val="0"/>
              </a:spcAft>
              <a:buClr>
                <a:srgbClr val="FF00FF"/>
              </a:buClr>
              <a:buSzTx/>
              <a:buFont typeface="Wingdings" panose="05000000000000000000" pitchFamily="2" charset="2"/>
              <a:buChar char="u"/>
              <a:defRPr/>
            </a:pP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No prepackage shall have a </a:t>
            </a:r>
            <a:r>
              <a:rPr kumimoji="0" lang="en-US" altLang="zh-CN" sz="2400" b="1" i="1" u="none" strike="noStrike" kern="1200" cap="none" spc="0" normalizeH="0" baseline="0" noProof="0" dirty="0">
                <a:ln>
                  <a:noFill/>
                </a:ln>
                <a:solidFill>
                  <a:srgbClr val="FFFF00"/>
                </a:solidFill>
                <a:effectLst/>
                <a:uLnTx/>
                <a:uFillTx/>
                <a:latin typeface="Arial" panose="020B0604020202020204" pitchFamily="34" charset="0"/>
                <a:ea typeface="+mn-ea"/>
                <a:cs typeface="+mn-cs"/>
              </a:rPr>
              <a:t>T</a:t>
            </a:r>
            <a:r>
              <a:rPr kumimoji="0" lang="en-US" altLang="zh-CN" sz="2400" b="1" i="0" u="none" strike="noStrike" kern="1200" cap="none" spc="0" normalizeH="0" baseline="0" noProof="0" dirty="0">
                <a:ln>
                  <a:noFill/>
                </a:ln>
                <a:solidFill>
                  <a:srgbClr val="FFFF00"/>
                </a:solidFill>
                <a:effectLst/>
                <a:uLnTx/>
                <a:uFillTx/>
                <a:latin typeface="Arial" panose="020B0604020202020204" pitchFamily="34" charset="0"/>
                <a:ea typeface="+mn-ea"/>
                <a:cs typeface="+mn-cs"/>
              </a:rPr>
              <a:t>2 error. </a:t>
            </a:r>
          </a:p>
        </p:txBody>
      </p:sp>
      <p:sp>
        <p:nvSpPr>
          <p:cNvPr id="12291" name="Rectangle 3"/>
          <p:cNvSpPr/>
          <p:nvPr/>
        </p:nvSpPr>
        <p:spPr>
          <a:xfrm>
            <a:off x="365125" y="250825"/>
            <a:ext cx="7196138" cy="584200"/>
          </a:xfrm>
          <a:prstGeom prst="rect">
            <a:avLst/>
          </a:prstGeom>
          <a:noFill/>
          <a:ln w="31750">
            <a:noFill/>
          </a:ln>
        </p:spPr>
        <p:txBody>
          <a:bodyPr wrap="none">
            <a:spAutoFit/>
          </a:bodyPr>
          <a:lstStyle/>
          <a:p>
            <a:pPr>
              <a:spcBef>
                <a:spcPct val="40000"/>
              </a:spcBef>
            </a:pPr>
            <a:r>
              <a:rPr lang="en-US" altLang="zh-CN" sz="3200" dirty="0">
                <a:solidFill>
                  <a:srgbClr val="FF0000"/>
                </a:solidFill>
                <a:latin typeface="Arial" panose="020B0604020202020204" pitchFamily="34" charset="0"/>
                <a:ea typeface="宋体" panose="02010600030101010101" pitchFamily="2" charset="-122"/>
              </a:rPr>
              <a:t>Individual prepackage requirements</a:t>
            </a:r>
            <a:endParaRPr lang="de-DE" altLang="zh-CN" sz="320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p:nvPr/>
        </p:nvSpPr>
        <p:spPr>
          <a:xfrm>
            <a:off x="342900" y="1071563"/>
            <a:ext cx="8343900" cy="430212"/>
          </a:xfrm>
          <a:prstGeom prst="rect">
            <a:avLst/>
          </a:prstGeom>
          <a:noFill/>
          <a:ln w="31750">
            <a:noFill/>
          </a:ln>
        </p:spPr>
        <p:txBody>
          <a:bodyPr>
            <a:spAutoFit/>
          </a:bodyPr>
          <a:lstStyle/>
          <a:p>
            <a:pPr marL="803275" lvl="1" indent="-534670" fontAlgn="t">
              <a:lnSpc>
                <a:spcPct val="110000"/>
              </a:lnSpc>
              <a:spcBef>
                <a:spcPct val="0"/>
              </a:spcBef>
              <a:buClr>
                <a:srgbClr val="FF0000"/>
              </a:buClr>
              <a:buFont typeface="Wingdings" panose="05000000000000000000" pitchFamily="2" charset="2"/>
              <a:buNone/>
            </a:pPr>
            <a:r>
              <a:rPr lang="en-US" altLang="zh-CN" sz="2000" dirty="0">
                <a:solidFill>
                  <a:srgbClr val="FF0000"/>
                </a:solidFill>
                <a:latin typeface="Arial" panose="020B0604020202020204" pitchFamily="34" charset="0"/>
                <a:ea typeface="宋体" panose="02010600030101010101" pitchFamily="2" charset="-122"/>
              </a:rPr>
              <a:t>Table 4 - Tolerable deficiencies in actual content for prepackages</a:t>
            </a:r>
            <a:endParaRPr lang="de-DE" altLang="zh-CN" sz="2000" dirty="0">
              <a:solidFill>
                <a:srgbClr val="FF0000"/>
              </a:solidFill>
              <a:latin typeface="Arial" panose="020B0604020202020204" pitchFamily="34" charset="0"/>
              <a:ea typeface="宋体" panose="02010600030101010101" pitchFamily="2" charset="-122"/>
            </a:endParaRPr>
          </a:p>
        </p:txBody>
      </p:sp>
      <p:sp>
        <p:nvSpPr>
          <p:cNvPr id="13315" name="Rectangle 3"/>
          <p:cNvSpPr/>
          <p:nvPr/>
        </p:nvSpPr>
        <p:spPr>
          <a:xfrm>
            <a:off x="365125" y="250825"/>
            <a:ext cx="7824788" cy="584200"/>
          </a:xfrm>
          <a:prstGeom prst="rect">
            <a:avLst/>
          </a:prstGeom>
          <a:noFill/>
          <a:ln w="31750">
            <a:noFill/>
          </a:ln>
        </p:spPr>
        <p:txBody>
          <a:bodyPr wrap="none">
            <a:spAutoFit/>
          </a:bodyPr>
          <a:lstStyle/>
          <a:p>
            <a:pPr>
              <a:spcBef>
                <a:spcPct val="40000"/>
              </a:spcBef>
            </a:pPr>
            <a:r>
              <a:rPr lang="en-US" altLang="zh-CN" sz="3200" dirty="0">
                <a:latin typeface="Arial" panose="020B0604020202020204" pitchFamily="34" charset="0"/>
                <a:ea typeface="宋体" panose="02010600030101010101" pitchFamily="2" charset="-122"/>
              </a:rPr>
              <a:t>Tolerable deficiencies </a:t>
            </a:r>
            <a:r>
              <a:rPr lang="en-US" altLang="ja-JP" sz="3200" dirty="0">
                <a:latin typeface="Arial" panose="020B0604020202020204" pitchFamily="34" charset="0"/>
                <a:ea typeface="宋体" panose="02010600030101010101" pitchFamily="2" charset="-122"/>
              </a:rPr>
              <a:t> for prepackages</a:t>
            </a:r>
            <a:endParaRPr lang="de-DE" altLang="zh-CN" sz="3200" dirty="0">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nvGraphicFramePr>
        <p:xfrm>
          <a:off x="368300" y="1612900"/>
          <a:ext cx="8470900" cy="4418013"/>
        </p:xfrm>
        <a:graphic>
          <a:graphicData uri="http://schemas.openxmlformats.org/drawingml/2006/table">
            <a:tbl>
              <a:tblPr/>
              <a:tblGrid>
                <a:gridCol w="3559175">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2549525">
                  <a:extLst>
                    <a:ext uri="{9D8B030D-6E8A-4147-A177-3AD203B41FA5}">
                      <a16:colId xmlns:a16="http://schemas.microsoft.com/office/drawing/2014/main" val="20002"/>
                    </a:ext>
                  </a:extLst>
                </a:gridCol>
              </a:tblGrid>
              <a:tr h="576263">
                <a:tc>
                  <a:txBody>
                    <a:bodyPr/>
                    <a:lstStyle/>
                    <a:p>
                      <a:pPr marL="0" marR="0" lvl="0" indent="0" algn="ctr" defTabSz="914400" rtl="0" eaLnBrk="1" fontAlgn="base" latinLnBrk="0" hangingPunct="1">
                        <a:lnSpc>
                          <a:spcPts val="16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Nominal quantity of product </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2000" b="0" i="1"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dirty="0" err="1">
                          <a:ln>
                            <a:noFill/>
                          </a:ln>
                          <a:solidFill>
                            <a:srgbClr val="000000"/>
                          </a:solidFill>
                          <a:effectLst/>
                          <a:latin typeface="Arial" panose="020B0604020202020204" pitchFamily="34" charset="0"/>
                          <a:ea typeface="宋体" panose="02010600030101010101" pitchFamily="2" charset="-122"/>
                        </a:rPr>
                        <a:t>n</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20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in g or mL </a:t>
                      </a:r>
                      <a:endParaRPr kumimoji="0" lang="zh-CN"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gridSpan="2">
                  <a:txBody>
                    <a:bodyPr/>
                    <a:lstStyle/>
                    <a:p>
                      <a:pPr marL="0" marR="0" lvl="0" indent="0" algn="ctr" defTabSz="914400" rtl="0" eaLnBrk="1" fontAlgn="base" latinLnBrk="0" hangingPunct="1">
                        <a:lnSpc>
                          <a:spcPts val="1800"/>
                        </a:lnSpc>
                        <a:spcBef>
                          <a:spcPct val="0"/>
                        </a:spcBef>
                        <a:spcAft>
                          <a:spcPct val="0"/>
                        </a:spcAft>
                        <a:buClrTx/>
                        <a:buSzTx/>
                        <a:buFontTx/>
                        <a:buNone/>
                      </a:pPr>
                      <a:r>
                        <a:rPr kumimoji="0" lang="en-US" altLang="zh-CN" sz="1800" b="1" i="0" u="none" strike="noStrike" cap="none" normalizeH="0" baseline="0">
                          <a:ln>
                            <a:noFill/>
                          </a:ln>
                          <a:solidFill>
                            <a:srgbClr val="000000"/>
                          </a:solidFill>
                          <a:effectLst/>
                          <a:latin typeface="Arial" panose="020B0604020202020204" pitchFamily="34" charset="0"/>
                          <a:ea typeface="宋体" panose="02010600030101010101" pitchFamily="2" charset="-122"/>
                        </a:rPr>
                        <a:t>Tolerable deficiency </a:t>
                      </a:r>
                      <a:r>
                        <a:rPr kumimoji="0" lang="en-US" altLang="zh-CN" sz="18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p>
                    <a:p>
                      <a:pPr marL="0" marR="0" lvl="0" indent="0" algn="ctr" defTabSz="914400" rtl="0" eaLnBrk="1" fontAlgn="base" latinLnBrk="0" hangingPunct="1">
                        <a:lnSpc>
                          <a:spcPts val="18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1" u="none" strike="noStrike" cap="none" normalizeH="0" baseline="0">
                          <a:ln>
                            <a:noFill/>
                          </a:ln>
                          <a:solidFill>
                            <a:srgbClr val="000000"/>
                          </a:solidFill>
                          <a:effectLst/>
                          <a:latin typeface="Arial" panose="020B0604020202020204" pitchFamily="34" charset="0"/>
                          <a:ea typeface="宋体" panose="02010600030101010101" pitchFamily="2" charset="-122"/>
                        </a:rPr>
                        <a:t>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30000">
                          <a:ln>
                            <a:noFill/>
                          </a:ln>
                          <a:solidFill>
                            <a:srgbClr val="000000"/>
                          </a:solidFill>
                          <a:effectLst/>
                          <a:latin typeface="Arial" panose="020B0604020202020204" pitchFamily="34" charset="0"/>
                          <a:ea typeface="宋体" panose="02010600030101010101" pitchFamily="2" charset="-122"/>
                        </a:rPr>
                        <a:t> 1</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r>
                        <a:rPr kumimoji="0" lang="en-US" altLang="zh-CN" sz="2000" b="0" i="0" u="none" strike="noStrike" cap="none" normalizeH="0" baseline="30000">
                          <a:ln>
                            <a:noFill/>
                          </a:ln>
                          <a:solidFill>
                            <a:srgbClr val="000000"/>
                          </a:solidFill>
                          <a:effectLst/>
                          <a:latin typeface="Arial" panose="020B0604020202020204" pitchFamily="34" charset="0"/>
                          <a:ea typeface="宋体" panose="02010600030101010101" pitchFamily="2" charset="-122"/>
                        </a:rPr>
                        <a:t> </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g or ml</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hMerge="1">
                  <a:txBody>
                    <a:bodyPr/>
                    <a:lstStyle/>
                    <a:p>
                      <a:endParaRPr lang="de-DE"/>
                    </a:p>
                  </a:txBody>
                  <a:tcPr/>
                </a:tc>
                <a:extLst>
                  <a:ext uri="{0D108BD9-81ED-4DB2-BD59-A6C34878D82A}">
                    <a16:rowId xmlns:a16="http://schemas.microsoft.com/office/drawing/2014/main" val="10000"/>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266700" algn="ctr" defTabSz="914400" rtl="0" eaLnBrk="1" fontAlgn="base" latinLnBrk="0" hangingPunct="1">
                        <a:lnSpc>
                          <a:spcPts val="2400"/>
                        </a:lnSpc>
                        <a:spcBef>
                          <a:spcPct val="0"/>
                        </a:spcBef>
                        <a:spcAft>
                          <a:spcPct val="0"/>
                        </a:spcAft>
                        <a:buClrTx/>
                        <a:buSzTx/>
                        <a:buFontTx/>
                        <a:buNone/>
                      </a:pPr>
                      <a:r>
                        <a:rPr kumimoji="0" lang="en-US" altLang="zh-CN" sz="1800" b="1" i="0" u="none" strike="noStrike" cap="none" normalizeH="0" baseline="0">
                          <a:ln>
                            <a:noFill/>
                          </a:ln>
                          <a:solidFill>
                            <a:srgbClr val="000000"/>
                          </a:solidFill>
                          <a:effectLst/>
                          <a:latin typeface="Arial" panose="020B0604020202020204" pitchFamily="34" charset="0"/>
                          <a:ea typeface="宋体" panose="02010600030101010101" pitchFamily="2" charset="-122"/>
                        </a:rPr>
                        <a:t>Percent of </a:t>
                      </a:r>
                      <a:r>
                        <a:rPr kumimoji="0" lang="en-US" altLang="zh-CN" sz="2000" b="0" i="1"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g or ml</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1"/>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9</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2"/>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4.5</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3"/>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200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4.5</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200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300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9</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5"/>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300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3</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6"/>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1000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15</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7"/>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1000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10000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1.5</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8"/>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10000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15000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150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9"/>
                  </a:ext>
                </a:extLst>
              </a:tr>
              <a:tr h="384175">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15000</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50000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1</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10"/>
                  </a:ext>
                </a:extLst>
              </a:tr>
            </a:tbl>
          </a:graphicData>
        </a:graphic>
      </p:graphicFrame>
      <p:sp>
        <p:nvSpPr>
          <p:cNvPr id="13365" name="矩形 2"/>
          <p:cNvSpPr/>
          <p:nvPr/>
        </p:nvSpPr>
        <p:spPr>
          <a:xfrm>
            <a:off x="342900" y="6032500"/>
            <a:ext cx="8496300" cy="646113"/>
          </a:xfrm>
          <a:prstGeom prst="rect">
            <a:avLst/>
          </a:prstGeom>
          <a:noFill/>
          <a:ln w="9525">
            <a:noFill/>
          </a:ln>
        </p:spPr>
        <p:txBody>
          <a:bodyPr>
            <a:spAutoFit/>
          </a:bodyPr>
          <a:lstStyle/>
          <a:p>
            <a:r>
              <a:rPr lang="en-US" altLang="zh-CN" sz="1800" b="0" i="1" baseline="30000" dirty="0">
                <a:solidFill>
                  <a:schemeClr val="accent2"/>
                </a:solidFill>
                <a:latin typeface="Arial" panose="020B0604020202020204" pitchFamily="34" charset="0"/>
                <a:ea typeface="宋体" panose="02010600030101010101" pitchFamily="2" charset="-122"/>
              </a:rPr>
              <a:t>1</a:t>
            </a:r>
            <a:r>
              <a:rPr lang="en-US" altLang="zh-CN" sz="1800" b="0" i="1" dirty="0">
                <a:solidFill>
                  <a:schemeClr val="accent2"/>
                </a:solidFill>
                <a:latin typeface="Arial" panose="020B0604020202020204" pitchFamily="34" charset="0"/>
                <a:ea typeface="宋体" panose="02010600030101010101" pitchFamily="2" charset="-122"/>
              </a:rPr>
              <a:t>T </a:t>
            </a:r>
            <a:r>
              <a:rPr lang="en-US" altLang="zh-CN" sz="1800" b="0" dirty="0">
                <a:solidFill>
                  <a:schemeClr val="accent2"/>
                </a:solidFill>
                <a:latin typeface="Arial" panose="020B0604020202020204" pitchFamily="34" charset="0"/>
                <a:ea typeface="宋体" panose="02010600030101010101" pitchFamily="2" charset="-122"/>
              </a:rPr>
              <a:t>values are to be rounded up to the next 0.1 of a g or mL for </a:t>
            </a:r>
            <a:r>
              <a:rPr lang="en-US" altLang="zh-CN" sz="1800" b="0" i="1" dirty="0">
                <a:solidFill>
                  <a:schemeClr val="accent2"/>
                </a:solidFill>
                <a:latin typeface="Arial" panose="020B0604020202020204" pitchFamily="34" charset="0"/>
                <a:ea typeface="宋体" panose="02010600030101010101" pitchFamily="2" charset="-122"/>
              </a:rPr>
              <a:t>Q</a:t>
            </a:r>
            <a:r>
              <a:rPr lang="en-US" altLang="zh-CN" sz="1800" b="0" baseline="-25000" dirty="0">
                <a:solidFill>
                  <a:schemeClr val="accent2"/>
                </a:solidFill>
                <a:latin typeface="Arial" panose="020B0604020202020204" pitchFamily="34" charset="0"/>
                <a:ea typeface="宋体" panose="02010600030101010101" pitchFamily="2" charset="-122"/>
              </a:rPr>
              <a:t>n</a:t>
            </a:r>
            <a:r>
              <a:rPr lang="en-US" altLang="zh-CN" sz="1800" b="0" dirty="0">
                <a:solidFill>
                  <a:schemeClr val="accent2"/>
                </a:solidFill>
                <a:latin typeface="Arial" panose="020B0604020202020204" pitchFamily="34" charset="0"/>
                <a:ea typeface="宋体" panose="02010600030101010101" pitchFamily="2" charset="-122"/>
              </a:rPr>
              <a:t> less than or equal to 1 kg or 1L and to the next whole g or mL for </a:t>
            </a:r>
            <a:r>
              <a:rPr lang="en-US" altLang="zh-CN" sz="1800" b="0" i="1" dirty="0">
                <a:solidFill>
                  <a:schemeClr val="accent2"/>
                </a:solidFill>
                <a:latin typeface="Arial" panose="020B0604020202020204" pitchFamily="34" charset="0"/>
                <a:ea typeface="宋体" panose="02010600030101010101" pitchFamily="2" charset="-122"/>
              </a:rPr>
              <a:t>Q</a:t>
            </a:r>
            <a:r>
              <a:rPr lang="en-US" altLang="zh-CN" sz="1800" b="0" baseline="-25000" dirty="0">
                <a:solidFill>
                  <a:schemeClr val="accent2"/>
                </a:solidFill>
                <a:latin typeface="Arial" panose="020B0604020202020204" pitchFamily="34" charset="0"/>
                <a:ea typeface="宋体" panose="02010600030101010101" pitchFamily="2" charset="-122"/>
              </a:rPr>
              <a:t>n</a:t>
            </a:r>
            <a:r>
              <a:rPr lang="en-US" altLang="zh-CN" sz="1800" b="0" dirty="0">
                <a:solidFill>
                  <a:schemeClr val="accent2"/>
                </a:solidFill>
                <a:latin typeface="Arial" panose="020B0604020202020204" pitchFamily="34" charset="0"/>
                <a:ea typeface="宋体" panose="02010600030101010101" pitchFamily="2" charset="-122"/>
              </a:rPr>
              <a:t> higher than 1kg or 1L.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p:nvPr/>
        </p:nvSpPr>
        <p:spPr>
          <a:xfrm>
            <a:off x="365125" y="250825"/>
            <a:ext cx="7824788" cy="584200"/>
          </a:xfrm>
          <a:prstGeom prst="rect">
            <a:avLst/>
          </a:prstGeom>
          <a:noFill/>
          <a:ln w="31750">
            <a:noFill/>
          </a:ln>
        </p:spPr>
        <p:txBody>
          <a:bodyPr wrap="none">
            <a:spAutoFit/>
          </a:bodyPr>
          <a:lstStyle/>
          <a:p>
            <a:pPr>
              <a:spcBef>
                <a:spcPct val="40000"/>
              </a:spcBef>
            </a:pPr>
            <a:r>
              <a:rPr lang="en-US" altLang="zh-CN" sz="3200" dirty="0">
                <a:latin typeface="Arial" panose="020B0604020202020204" pitchFamily="34" charset="0"/>
                <a:ea typeface="宋体" panose="02010600030101010101" pitchFamily="2" charset="-122"/>
              </a:rPr>
              <a:t>Tolerable </a:t>
            </a:r>
            <a:r>
              <a:rPr lang="en-US" altLang="zh-CN" sz="3200">
                <a:latin typeface="Arial" panose="020B0604020202020204" pitchFamily="34" charset="0"/>
                <a:ea typeface="宋体" panose="02010600030101010101" pitchFamily="2" charset="-122"/>
              </a:rPr>
              <a:t>deficiencies </a:t>
            </a:r>
            <a:r>
              <a:rPr lang="en-US" altLang="ja-JP" sz="3200">
                <a:latin typeface="Arial" panose="020B0604020202020204" pitchFamily="34" charset="0"/>
                <a:ea typeface="宋体" panose="02010600030101010101" pitchFamily="2" charset="-122"/>
              </a:rPr>
              <a:t>for </a:t>
            </a:r>
            <a:r>
              <a:rPr lang="en-US" altLang="ja-JP" sz="3200" dirty="0">
                <a:latin typeface="Arial" panose="020B0604020202020204" pitchFamily="34" charset="0"/>
                <a:ea typeface="宋体" panose="02010600030101010101" pitchFamily="2" charset="-122"/>
              </a:rPr>
              <a:t>prepackages</a:t>
            </a:r>
            <a:endParaRPr lang="de-DE" altLang="zh-CN" sz="3200" dirty="0">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4127386395"/>
              </p:ext>
            </p:extLst>
          </p:nvPr>
        </p:nvGraphicFramePr>
        <p:xfrm>
          <a:off x="365125" y="1487488"/>
          <a:ext cx="8470900" cy="4151314"/>
        </p:xfrm>
        <a:graphic>
          <a:graphicData uri="http://schemas.openxmlformats.org/drawingml/2006/table">
            <a:tbl>
              <a:tblPr/>
              <a:tblGrid>
                <a:gridCol w="3825875">
                  <a:extLst>
                    <a:ext uri="{9D8B030D-6E8A-4147-A177-3AD203B41FA5}">
                      <a16:colId xmlns:a16="http://schemas.microsoft.com/office/drawing/2014/main" val="20000"/>
                    </a:ext>
                  </a:extLst>
                </a:gridCol>
                <a:gridCol w="4645025">
                  <a:extLst>
                    <a:ext uri="{9D8B030D-6E8A-4147-A177-3AD203B41FA5}">
                      <a16:colId xmlns:a16="http://schemas.microsoft.com/office/drawing/2014/main" val="20001"/>
                    </a:ext>
                  </a:extLst>
                </a:gridCol>
              </a:tblGrid>
              <a:tr h="498474">
                <a:tc>
                  <a:txBody>
                    <a:bodyPr/>
                    <a:lstStyle/>
                    <a:p>
                      <a:pPr marL="0" marR="0" lvl="0" indent="0" algn="ctr" defTabSz="914400" rtl="0" eaLnBrk="1" fontAlgn="base" latinLnBrk="0" hangingPunct="1">
                        <a:lnSpc>
                          <a:spcPts val="1800"/>
                        </a:lnSpc>
                        <a:spcBef>
                          <a:spcPct val="0"/>
                        </a:spcBef>
                        <a:spcAft>
                          <a:spcPct val="0"/>
                        </a:spcAft>
                        <a:buClrTx/>
                        <a:buSzTx/>
                        <a:buFontTx/>
                        <a:buNone/>
                      </a:pP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Nominal quantity of product (</a:t>
                      </a:r>
                      <a:r>
                        <a:rPr kumimoji="0" lang="en-US" altLang="zh-CN" sz="2000" b="1" i="1"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1"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 in length </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Percent of </a:t>
                      </a:r>
                      <a:r>
                        <a:rPr kumimoji="0" lang="en-US" altLang="zh-CN" sz="2000" b="1" i="1"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1"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0"/>
                  </a:ext>
                </a:extLst>
              </a:tr>
              <a:tr h="331788">
                <a:tc>
                  <a:txBody>
                    <a:bodyPr/>
                    <a:lstStyle/>
                    <a:p>
                      <a:pPr marL="0" marR="0" lvl="0" indent="26670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5m</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No tolerable deficiency allowed 	</a:t>
                      </a: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1"/>
                  </a:ext>
                </a:extLst>
              </a:tr>
              <a:tr h="331788">
                <a:tc>
                  <a:txBody>
                    <a:bodyPr/>
                    <a:lstStyle/>
                    <a:p>
                      <a:pPr marL="0" marR="0" lvl="0" indent="26670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5m</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2%</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2"/>
                  </a:ext>
                </a:extLst>
              </a:tr>
              <a:tr h="331788">
                <a:tc gridSpan="2">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hMerge="1">
                  <a:txBody>
                    <a:bodyPr/>
                    <a:lstStyle/>
                    <a:p>
                      <a:endParaRPr lang="de-DE"/>
                    </a:p>
                  </a:txBody>
                  <a:tcPr/>
                </a:tc>
                <a:extLst>
                  <a:ext uri="{0D108BD9-81ED-4DB2-BD59-A6C34878D82A}">
                    <a16:rowId xmlns:a16="http://schemas.microsoft.com/office/drawing/2014/main" val="10003"/>
                  </a:ext>
                </a:extLst>
              </a:tr>
              <a:tr h="66516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Nominal quantity of product (</a:t>
                      </a:r>
                      <a:r>
                        <a:rPr kumimoji="0" lang="en-US" altLang="zh-CN" sz="2000" b="1" i="1"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1"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 in area </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533400" algn="ctr" defTabSz="914400" rtl="0" eaLnBrk="1" fontAlgn="base" latinLnBrk="0" hangingPunct="1">
                        <a:lnSpc>
                          <a:spcPts val="2400"/>
                        </a:lnSpc>
                        <a:spcBef>
                          <a:spcPct val="0"/>
                        </a:spcBef>
                        <a:spcAft>
                          <a:spcPct val="0"/>
                        </a:spcAft>
                        <a:buClrTx/>
                        <a:buSzTx/>
                        <a:buFontTx/>
                        <a:buNone/>
                      </a:pP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Percent of </a:t>
                      </a:r>
                      <a:r>
                        <a:rPr kumimoji="0" lang="en-US" altLang="zh-CN" sz="2000" b="1" i="1"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1"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r h="331788">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All 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3%</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5"/>
                  </a:ext>
                </a:extLst>
              </a:tr>
              <a:tr h="331788">
                <a:tc gridSpan="2">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 </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hMerge="1">
                  <a:txBody>
                    <a:bodyPr/>
                    <a:lstStyle/>
                    <a:p>
                      <a:endParaRPr lang="de-DE"/>
                    </a:p>
                  </a:txBody>
                  <a:tcPr/>
                </a:tc>
                <a:extLst>
                  <a:ext uri="{0D108BD9-81ED-4DB2-BD59-A6C34878D82A}">
                    <a16:rowId xmlns:a16="http://schemas.microsoft.com/office/drawing/2014/main" val="10006"/>
                  </a:ext>
                </a:extLst>
              </a:tr>
              <a:tr h="66516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Nominal quantity of product (</a:t>
                      </a:r>
                      <a:r>
                        <a:rPr kumimoji="0" lang="en-US" altLang="zh-CN" sz="2000" b="1" i="1"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Q</a:t>
                      </a:r>
                      <a:r>
                        <a:rPr kumimoji="0" lang="en-US" altLang="zh-CN" sz="2000" b="1" i="0" u="none" strike="noStrike" cap="none" normalizeH="0" baseline="-25000" dirty="0" err="1">
                          <a:ln>
                            <a:noFill/>
                          </a:ln>
                          <a:solidFill>
                            <a:srgbClr val="000000"/>
                          </a:solidFill>
                          <a:effectLst/>
                          <a:latin typeface="Arial" panose="020B0604020202020204" pitchFamily="34" charset="0"/>
                          <a:ea typeface="宋体" panose="02010600030101010101" pitchFamily="2" charset="-122"/>
                        </a:rPr>
                        <a:t>n</a:t>
                      </a:r>
                      <a:r>
                        <a:rPr kumimoji="0" lang="en-US" altLang="zh-CN" sz="20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 in number</a:t>
                      </a:r>
                      <a:endPar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533400" algn="ctr" defTabSz="914400" rtl="0" eaLnBrk="1" fontAlgn="base" latinLnBrk="0" hangingPunct="1">
                        <a:lnSpc>
                          <a:spcPts val="2400"/>
                        </a:lnSpc>
                        <a:spcBef>
                          <a:spcPct val="0"/>
                        </a:spcBef>
                        <a:spcAft>
                          <a:spcPct val="0"/>
                        </a:spcAft>
                        <a:buClrTx/>
                        <a:buSzTx/>
                        <a:buFontTx/>
                        <a:buNone/>
                      </a:pP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Percent of </a:t>
                      </a:r>
                      <a:r>
                        <a:rPr kumimoji="0" lang="en-US" altLang="zh-CN" sz="2000" b="1" i="1"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1"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endParaRPr kumimoji="0" 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7"/>
                  </a:ext>
                </a:extLst>
              </a:tr>
              <a:tr h="331788">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No tolerable deficiency allowed 	</a:t>
                      </a: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8"/>
                  </a:ext>
                </a:extLst>
              </a:tr>
              <a:tr h="331788">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a:ln>
                            <a:noFill/>
                          </a:ln>
                          <a:solidFill>
                            <a:srgbClr val="000000"/>
                          </a:solidFill>
                          <a:effectLst/>
                          <a:latin typeface="Arial" panose="020B0604020202020204" pitchFamily="34" charset="0"/>
                          <a:ea typeface="宋体" panose="02010600030101010101" pitchFamily="2" charset="-122"/>
                        </a:rPr>
                        <a:t>n</a:t>
                      </a:r>
                      <a:r>
                        <a:rPr kumimoji="0" 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a:ln>
                            <a:noFill/>
                          </a:ln>
                          <a:solidFill>
                            <a:srgbClr val="000000"/>
                          </a:solidFill>
                          <a:effectLst/>
                          <a:latin typeface="Arial" panose="020B0604020202020204" pitchFamily="34" charset="0"/>
                          <a:ea typeface="宋体" panose="02010600030101010101" pitchFamily="2" charset="-122"/>
                        </a:rPr>
                        <a:t>50</a:t>
                      </a:r>
                      <a:endParaRPr kumimoji="0" lang="zh-CN" altLang="zh-CN" sz="2000" b="0" i="0" u="none" strike="noStrike" cap="none" normalizeH="0" baseline="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ts val="2400"/>
                        </a:lnSpc>
                        <a:spcBef>
                          <a:spcPct val="0"/>
                        </a:spcBef>
                        <a:spcAft>
                          <a:spcPct val="0"/>
                        </a:spcAft>
                        <a:buClrTx/>
                        <a:buSzTx/>
                        <a:buFontTx/>
                        <a:buNone/>
                      </a:pPr>
                      <a:r>
                        <a:rPr kumimoji="0" lang="en-US" altLang="zh-CN" sz="2000" b="0" i="0" u="none" strike="noStrike" cap="none" normalizeH="0" baseline="0" dirty="0" err="1">
                          <a:ln>
                            <a:noFill/>
                          </a:ln>
                          <a:solidFill>
                            <a:srgbClr val="000000"/>
                          </a:solidFill>
                          <a:effectLst/>
                          <a:latin typeface="Arial" panose="020B0604020202020204" pitchFamily="34" charset="0"/>
                          <a:ea typeface="宋体" panose="02010600030101010101" pitchFamily="2" charset="-122"/>
                        </a:rPr>
                        <a:t>Q</a:t>
                      </a:r>
                      <a:r>
                        <a:rPr kumimoji="0" lang="en-US" altLang="zh-CN" sz="2000" b="0" i="0" u="none" strike="noStrike" cap="none" normalizeH="0" baseline="-25000" dirty="0" err="1">
                          <a:ln>
                            <a:noFill/>
                          </a:ln>
                          <a:solidFill>
                            <a:srgbClr val="000000"/>
                          </a:solidFill>
                          <a:effectLst/>
                          <a:latin typeface="Arial" panose="020B0604020202020204" pitchFamily="34" charset="0"/>
                          <a:ea typeface="宋体" panose="02010600030101010101" pitchFamily="2" charset="-122"/>
                        </a:rPr>
                        <a:t>n</a:t>
                      </a:r>
                      <a:r>
                        <a:rPr kumimoji="0" lang="zh-CN"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dirty="0">
                          <a:ln>
                            <a:noFill/>
                          </a:ln>
                          <a:solidFill>
                            <a:srgbClr val="000000"/>
                          </a:solidFill>
                          <a:effectLst/>
                          <a:latin typeface="Arial" panose="020B0604020202020204" pitchFamily="34" charset="0"/>
                          <a:ea typeface="宋体" panose="02010600030101010101" pitchFamily="2" charset="-122"/>
                        </a:rPr>
                        <a:t>1% </a:t>
                      </a:r>
                      <a:r>
                        <a:rPr kumimoji="0" lang="en-US" altLang="zh-CN" sz="2000" b="0" i="0" u="none" strike="noStrike" cap="none" normalizeH="0" baseline="30000" dirty="0">
                          <a:ln>
                            <a:noFill/>
                          </a:ln>
                          <a:solidFill>
                            <a:srgbClr val="000000"/>
                          </a:solidFill>
                          <a:effectLst/>
                          <a:latin typeface="Arial" panose="020B0604020202020204" pitchFamily="34" charset="0"/>
                          <a:ea typeface="宋体" panose="02010600030101010101" pitchFamily="2" charset="-122"/>
                        </a:rPr>
                        <a:t>2</a:t>
                      </a:r>
                      <a:endParaRPr kumimoji="0" lang="zh-CN"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endParaRPr>
                    </a:p>
                  </a:txBody>
                  <a:tcPr marL="35947" marR="3594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9"/>
                  </a:ext>
                </a:extLst>
              </a:tr>
            </a:tbl>
          </a:graphicData>
        </a:graphic>
      </p:graphicFrame>
      <p:sp>
        <p:nvSpPr>
          <p:cNvPr id="14374" name="Rectangle 2"/>
          <p:cNvSpPr/>
          <p:nvPr/>
        </p:nvSpPr>
        <p:spPr>
          <a:xfrm>
            <a:off x="342900" y="1071563"/>
            <a:ext cx="8343900" cy="430212"/>
          </a:xfrm>
          <a:prstGeom prst="rect">
            <a:avLst/>
          </a:prstGeom>
          <a:noFill/>
          <a:ln w="31750">
            <a:noFill/>
          </a:ln>
        </p:spPr>
        <p:txBody>
          <a:bodyPr>
            <a:spAutoFit/>
          </a:bodyPr>
          <a:lstStyle/>
          <a:p>
            <a:pPr marL="803275" lvl="1" indent="-534670" fontAlgn="t">
              <a:lnSpc>
                <a:spcPct val="110000"/>
              </a:lnSpc>
              <a:spcBef>
                <a:spcPct val="0"/>
              </a:spcBef>
              <a:buClr>
                <a:srgbClr val="FF0000"/>
              </a:buClr>
              <a:buFont typeface="Wingdings" panose="05000000000000000000" pitchFamily="2" charset="2"/>
              <a:buNone/>
            </a:pPr>
            <a:r>
              <a:rPr lang="en-US" altLang="zh-CN" sz="2000" dirty="0">
                <a:solidFill>
                  <a:srgbClr val="FF0000"/>
                </a:solidFill>
                <a:latin typeface="Arial" panose="020B0604020202020204" pitchFamily="34" charset="0"/>
                <a:ea typeface="宋体" panose="02010600030101010101" pitchFamily="2" charset="-122"/>
              </a:rPr>
              <a:t>Table 4 (continue)</a:t>
            </a:r>
            <a:endParaRPr lang="de-DE" altLang="zh-CN" sz="2000" dirty="0">
              <a:solidFill>
                <a:srgbClr val="FF0000"/>
              </a:solidFill>
              <a:latin typeface="Arial" panose="020B0604020202020204" pitchFamily="34" charset="0"/>
              <a:ea typeface="宋体" panose="02010600030101010101" pitchFamily="2" charset="-122"/>
            </a:endParaRPr>
          </a:p>
        </p:txBody>
      </p:sp>
      <p:sp>
        <p:nvSpPr>
          <p:cNvPr id="14375" name="矩形 1"/>
          <p:cNvSpPr/>
          <p:nvPr/>
        </p:nvSpPr>
        <p:spPr>
          <a:xfrm>
            <a:off x="365125" y="5641975"/>
            <a:ext cx="8486775" cy="1200150"/>
          </a:xfrm>
          <a:prstGeom prst="rect">
            <a:avLst/>
          </a:prstGeom>
          <a:noFill/>
          <a:ln w="9525">
            <a:noFill/>
          </a:ln>
        </p:spPr>
        <p:txBody>
          <a:bodyPr>
            <a:spAutoFit/>
          </a:bodyPr>
          <a:lstStyle/>
          <a:p>
            <a:r>
              <a:rPr lang="en-US" altLang="zh-CN" sz="1800" b="0" baseline="30000" dirty="0">
                <a:solidFill>
                  <a:schemeClr val="accent2"/>
                </a:solidFill>
                <a:latin typeface="Arial" panose="020B0604020202020204" pitchFamily="34" charset="0"/>
                <a:ea typeface="宋体" panose="02010600030101010101" pitchFamily="2" charset="-122"/>
              </a:rPr>
              <a:t>2</a:t>
            </a:r>
            <a:r>
              <a:rPr lang="en-US" altLang="zh-CN" sz="1800" b="0" dirty="0">
                <a:solidFill>
                  <a:schemeClr val="accent2"/>
                </a:solidFill>
                <a:latin typeface="Arial" panose="020B0604020202020204" pitchFamily="34" charset="0"/>
                <a:ea typeface="宋体" panose="02010600030101010101" pitchFamily="2" charset="-122"/>
              </a:rPr>
              <a:t> Calculate the value of </a:t>
            </a:r>
            <a:r>
              <a:rPr lang="en-US" altLang="zh-CN" sz="1800" b="0" i="1" dirty="0">
                <a:solidFill>
                  <a:schemeClr val="accent2"/>
                </a:solidFill>
                <a:latin typeface="Arial" panose="020B0604020202020204" pitchFamily="34" charset="0"/>
                <a:ea typeface="宋体" panose="02010600030101010101" pitchFamily="2" charset="-122"/>
              </a:rPr>
              <a:t>T </a:t>
            </a:r>
            <a:r>
              <a:rPr lang="en-US" altLang="zh-CN" sz="1800" b="0" dirty="0">
                <a:solidFill>
                  <a:schemeClr val="accent2"/>
                </a:solidFill>
                <a:latin typeface="Arial" panose="020B0604020202020204" pitchFamily="34" charset="0"/>
                <a:ea typeface="宋体" panose="02010600030101010101" pitchFamily="2" charset="-122"/>
              </a:rPr>
              <a:t>by multiplying the nominal quantity by 1 % and rounding the result up to next whole number. The value may be larger than 1 % due to the rounding but this is accepted because the products are whole items and cannot be divided.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65125" y="1147763"/>
            <a:ext cx="8375650" cy="5324475"/>
          </a:xfrm>
          <a:prstGeom prst="rect">
            <a:avLst/>
          </a:prstGeom>
          <a:solidFill>
            <a:srgbClr val="FFFFCC"/>
          </a:solidFill>
          <a:ln w="31750">
            <a:solidFill>
              <a:srgbClr val="FF0000"/>
            </a:solidFill>
            <a:miter lim="800000"/>
            <a:tailEnd type="none" w="sm" len="lg"/>
          </a:ln>
          <a:effectLst/>
        </p:spPr>
        <p:txBody>
          <a:bodyPr>
            <a:spAutoFit/>
          </a:bodyPr>
          <a:lstStyle/>
          <a:p>
            <a:pPr marL="179705" marR="0" lvl="1" indent="0" algn="l" defTabSz="914400" rtl="0" eaLnBrk="0" fontAlgn="base" latinLnBrk="0" hangingPunct="0">
              <a:lnSpc>
                <a:spcPct val="130000"/>
              </a:lnSpc>
              <a:spcBef>
                <a:spcPct val="0"/>
              </a:spcBef>
              <a:spcAft>
                <a:spcPct val="0"/>
              </a:spcAft>
              <a:buClr>
                <a:srgbClr val="FF0000"/>
              </a:buClr>
              <a:buSzTx/>
              <a:buFont typeface="Wingdings" panose="05000000000000000000" pitchFamily="2" charset="2"/>
              <a:buNone/>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Average requirements are as follows:</a:t>
            </a:r>
          </a:p>
          <a:p>
            <a:pPr marL="522605" marR="0" lvl="1" indent="-342900" algn="l" defTabSz="914400" rtl="0" eaLnBrk="0" fontAlgn="base" latinLnBrk="0" hangingPunct="0">
              <a:lnSpc>
                <a:spcPct val="130000"/>
              </a:lnSpc>
              <a:spcBef>
                <a:spcPct val="0"/>
              </a:spcBef>
              <a:spcAft>
                <a:spcPct val="0"/>
              </a:spcAft>
              <a:buClr>
                <a:schemeClr val="accent2"/>
              </a:buClr>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The average actual quantity of product in prepackages shall be at least equal to the nominal quantity. </a:t>
            </a:r>
          </a:p>
          <a:p>
            <a:pPr marL="522605" marR="0" lvl="1" indent="-342900" algn="l" defTabSz="914400" rtl="0" eaLnBrk="0" fontAlgn="base" latinLnBrk="0" hangingPunct="0">
              <a:lnSpc>
                <a:spcPct val="130000"/>
              </a:lnSpc>
              <a:spcBef>
                <a:spcPct val="0"/>
              </a:spcBef>
              <a:spcAft>
                <a:spcPct val="0"/>
              </a:spcAft>
              <a:buClr>
                <a:schemeClr val="accent2"/>
              </a:buClr>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Inspection lot and sampling characteristics is specified in Table 5.</a:t>
            </a:r>
          </a:p>
          <a:p>
            <a:pPr marL="522605" marR="0" lvl="1" indent="-342900" algn="l" defTabSz="914400" rtl="0" eaLnBrk="0" fontAlgn="base" latinLnBrk="0" hangingPunct="0">
              <a:lnSpc>
                <a:spcPct val="130000"/>
              </a:lnSpc>
              <a:spcBef>
                <a:spcPct val="0"/>
              </a:spcBef>
              <a:spcAft>
                <a:spcPct val="0"/>
              </a:spcAft>
              <a:buClr>
                <a:schemeClr val="accent2"/>
              </a:buClr>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Number of prepackages in a sample having </a:t>
            </a:r>
            <a:r>
              <a:rPr kumimoji="0" lang="en-US" altLang="zh-CN" sz="2400" b="1" i="1" u="none" strike="noStrike" kern="1200" cap="none" spc="0" normalizeH="0" baseline="0" noProof="0" dirty="0">
                <a:ln>
                  <a:noFill/>
                </a:ln>
                <a:solidFill>
                  <a:schemeClr val="tx1"/>
                </a:solidFill>
                <a:effectLst/>
                <a:uLnTx/>
                <a:uFillTx/>
                <a:latin typeface="Arial" panose="020B0604020202020204" pitchFamily="34" charset="0"/>
                <a:ea typeface="+mn-ea"/>
                <a:cs typeface="+mn-cs"/>
              </a:rPr>
              <a:t>T1</a:t>
            </a: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errors is also provided in Table 5. </a:t>
            </a:r>
          </a:p>
          <a:p>
            <a:pPr marL="522605" marR="0" lvl="1" indent="-342900" algn="l" defTabSz="914400" rtl="0" eaLnBrk="0" fontAlgn="base" latinLnBrk="0" hangingPunct="0">
              <a:lnSpc>
                <a:spcPct val="130000"/>
              </a:lnSpc>
              <a:spcBef>
                <a:spcPct val="0"/>
              </a:spcBef>
              <a:spcAft>
                <a:spcPct val="0"/>
              </a:spcAft>
              <a:buClr>
                <a:schemeClr val="accent2"/>
              </a:buClr>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prepackage shall have a </a:t>
            </a:r>
            <a:r>
              <a:rPr kumimoji="0" lang="en-US" altLang="zh-CN" sz="2400" b="1" i="1" u="none" strike="noStrike" kern="1200" cap="none" spc="0" normalizeH="0" baseline="0" noProof="0" dirty="0">
                <a:ln>
                  <a:noFill/>
                </a:ln>
                <a:solidFill>
                  <a:schemeClr val="tx1"/>
                </a:solidFill>
                <a:effectLst/>
                <a:uLnTx/>
                <a:uFillTx/>
                <a:latin typeface="Arial" panose="020B0604020202020204" pitchFamily="34" charset="0"/>
                <a:ea typeface="+mn-ea"/>
                <a:cs typeface="+mn-cs"/>
              </a:rPr>
              <a:t>T2</a:t>
            </a: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error. </a:t>
            </a:r>
          </a:p>
          <a:p>
            <a:pPr marL="522605" marR="0" lvl="1" indent="-342900" algn="l" defTabSz="914400" rtl="0" eaLnBrk="0" fontAlgn="base" latinLnBrk="0" hangingPunct="0">
              <a:lnSpc>
                <a:spcPct val="130000"/>
              </a:lnSpc>
              <a:spcBef>
                <a:spcPct val="0"/>
              </a:spcBef>
              <a:spcAft>
                <a:spcPct val="0"/>
              </a:spcAft>
              <a:buClr>
                <a:schemeClr val="accent2"/>
              </a:buClr>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Table 5 also shows the calculation formula of actual quantity of product in prepackages.</a:t>
            </a:r>
          </a:p>
        </p:txBody>
      </p:sp>
      <p:sp>
        <p:nvSpPr>
          <p:cNvPr id="15363" name="Rectangle 3"/>
          <p:cNvSpPr/>
          <p:nvPr/>
        </p:nvSpPr>
        <p:spPr>
          <a:xfrm>
            <a:off x="365125" y="350838"/>
            <a:ext cx="7775655" cy="584775"/>
          </a:xfrm>
          <a:prstGeom prst="rect">
            <a:avLst/>
          </a:prstGeom>
          <a:noFill/>
          <a:ln w="31750">
            <a:noFill/>
          </a:ln>
        </p:spPr>
        <p:txBody>
          <a:bodyPr wrap="none">
            <a:spAutoFit/>
          </a:bodyPr>
          <a:lstStyle/>
          <a:p>
            <a:pPr>
              <a:spcBef>
                <a:spcPct val="40000"/>
              </a:spcBef>
            </a:pPr>
            <a:r>
              <a:rPr lang="en-US" altLang="zh-CN" sz="3200" dirty="0">
                <a:solidFill>
                  <a:srgbClr val="FF0000"/>
                </a:solidFill>
                <a:latin typeface="Arial" panose="020B0604020202020204" pitchFamily="34" charset="0"/>
                <a:ea typeface="宋体" panose="02010600030101010101" pitchFamily="2" charset="-122"/>
              </a:rPr>
              <a:t>Average requirements </a:t>
            </a:r>
            <a:r>
              <a:rPr lang="en-US" altLang="ja-JP" sz="3200" dirty="0">
                <a:solidFill>
                  <a:srgbClr val="FF0000"/>
                </a:solidFill>
                <a:latin typeface="Arial" panose="020B0604020202020204" pitchFamily="34" charset="0"/>
                <a:ea typeface="宋体" panose="02010600030101010101" pitchFamily="2" charset="-122"/>
              </a:rPr>
              <a:t>for prepackages</a:t>
            </a:r>
            <a:endParaRPr lang="de-DE" altLang="zh-CN" sz="3200" dirty="0">
              <a:solidFill>
                <a:srgbClr val="FF0000"/>
              </a:solidFill>
              <a:latin typeface="Arial" panose="020B0604020202020204" pitchFamily="34" charset="0"/>
              <a:ea typeface="宋体" panose="02010600030101010101" pitchFamily="2" charset="-122"/>
            </a:endParaRPr>
          </a:p>
        </p:txBody>
      </p:sp>
      <p:graphicFrame>
        <p:nvGraphicFramePr>
          <p:cNvPr id="15364" name="对象 9"/>
          <p:cNvGraphicFramePr>
            <a:graphicFrameLocks noChangeAspect="1"/>
          </p:cNvGraphicFramePr>
          <p:nvPr/>
        </p:nvGraphicFramePr>
        <p:xfrm>
          <a:off x="2486025" y="2687638"/>
          <a:ext cx="114300" cy="219075"/>
        </p:xfrm>
        <a:graphic>
          <a:graphicData uri="http://schemas.openxmlformats.org/presentationml/2006/ole">
            <mc:AlternateContent xmlns:mc="http://schemas.openxmlformats.org/markup-compatibility/2006">
              <mc:Choice xmlns:v="urn:schemas-microsoft-com:vml" Requires="v">
                <p:oleObj spid="_x0000_s3090" r:id="rId4" imgW="114300" imgH="215900" progId="Equation.3">
                  <p:embed/>
                </p:oleObj>
              </mc:Choice>
              <mc:Fallback>
                <p:oleObj r:id="rId4" imgW="114300" imgH="215900" progId="Equation.3">
                  <p:embed/>
                  <p:pic>
                    <p:nvPicPr>
                      <p:cNvPr id="0" name="图片 3080"/>
                      <p:cNvPicPr/>
                      <p:nvPr/>
                    </p:nvPicPr>
                    <p:blipFill>
                      <a:blip r:embed="rId5"/>
                      <a:stretch>
                        <a:fillRect/>
                      </a:stretch>
                    </p:blipFill>
                    <p:spPr>
                      <a:xfrm>
                        <a:off x="2486025" y="2687638"/>
                        <a:ext cx="114300" cy="219075"/>
                      </a:xfrm>
                      <a:prstGeom prst="rect">
                        <a:avLst/>
                      </a:prstGeom>
                      <a:noFill/>
                      <a:ln w="38100">
                        <a:noFill/>
                        <a:miter/>
                      </a:ln>
                    </p:spPr>
                  </p:pic>
                </p:oleObj>
              </mc:Fallback>
            </mc:AlternateContent>
          </a:graphicData>
        </a:graphic>
      </p:graphicFrame>
      <p:graphicFrame>
        <p:nvGraphicFramePr>
          <p:cNvPr id="15365" name="对象 10"/>
          <p:cNvGraphicFramePr>
            <a:graphicFrameLocks noChangeAspect="1"/>
          </p:cNvGraphicFramePr>
          <p:nvPr/>
        </p:nvGraphicFramePr>
        <p:xfrm>
          <a:off x="2574925" y="3373438"/>
          <a:ext cx="114300" cy="219075"/>
        </p:xfrm>
        <a:graphic>
          <a:graphicData uri="http://schemas.openxmlformats.org/presentationml/2006/ole">
            <mc:AlternateContent xmlns:mc="http://schemas.openxmlformats.org/markup-compatibility/2006">
              <mc:Choice xmlns:v="urn:schemas-microsoft-com:vml" Requires="v">
                <p:oleObj spid="_x0000_s3091" r:id="rId6" imgW="114300" imgH="215900" progId="Equation.3">
                  <p:embed/>
                </p:oleObj>
              </mc:Choice>
              <mc:Fallback>
                <p:oleObj r:id="rId6" imgW="114300" imgH="215900" progId="Equation.3">
                  <p:embed/>
                  <p:pic>
                    <p:nvPicPr>
                      <p:cNvPr id="0" name="图片 3077"/>
                      <p:cNvPicPr/>
                      <p:nvPr/>
                    </p:nvPicPr>
                    <p:blipFill>
                      <a:blip r:embed="rId5"/>
                      <a:stretch>
                        <a:fillRect/>
                      </a:stretch>
                    </p:blipFill>
                    <p:spPr>
                      <a:xfrm>
                        <a:off x="2574925" y="3373438"/>
                        <a:ext cx="114300" cy="219075"/>
                      </a:xfrm>
                      <a:prstGeom prst="rect">
                        <a:avLst/>
                      </a:prstGeom>
                      <a:noFill/>
                      <a:ln w="38100">
                        <a:noFill/>
                        <a:miter/>
                      </a:ln>
                    </p:spPr>
                  </p:pic>
                </p:oleObj>
              </mc:Fallback>
            </mc:AlternateContent>
          </a:graphicData>
        </a:graphic>
      </p:graphicFrame>
    </p:spTree>
  </p:cSld>
  <p:clrMapOvr>
    <a:masterClrMapping/>
  </p:clrMapOvr>
</p:sld>
</file>

<file path=ppt/theme/theme1.xml><?xml version="1.0" encoding="utf-8"?>
<a:theme xmlns:a="http://schemas.openxmlformats.org/drawingml/2006/main" name="gg_icotom_b">
  <a:themeElements>
    <a:clrScheme name="gg_icotom_b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gg_icotom_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chemeClr val="tx1"/>
          </a:solidFill>
          <a:prstDash val="solid"/>
          <a:round/>
          <a:headEnd type="none" w="med" len="med"/>
          <a:tailEnd type="triangle" w="sm" len="lg"/>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50000"/>
          </a:spcBef>
          <a:spcAft>
            <a:spcPct val="0"/>
          </a:spcAft>
          <a:buClrTx/>
          <a:buSzTx/>
          <a:buFontTx/>
          <a:buNone/>
          <a:defRPr kumimoji="0" lang="de-DE"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31750" cap="flat" cmpd="sng" algn="ctr">
          <a:solidFill>
            <a:schemeClr val="tx1"/>
          </a:solidFill>
          <a:prstDash val="solid"/>
          <a:round/>
          <a:headEnd type="none" w="med" len="med"/>
          <a:tailEnd type="triangle" w="sm" len="lg"/>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50000"/>
          </a:spcBef>
          <a:spcAft>
            <a:spcPct val="0"/>
          </a:spcAft>
          <a:buClrTx/>
          <a:buSzTx/>
          <a:buFontTx/>
          <a:buNone/>
          <a:defRPr kumimoji="0" lang="de-DE"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gg_icotom_b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g_icotom_b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gg_icotom_b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g_icotom_b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g_icotom_b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g_icotom_b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gg_icotom_b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g_icotom_b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0</TotalTime>
  <Words>1583</Words>
  <Application>Microsoft Office PowerPoint</Application>
  <PresentationFormat>Overheadfolien</PresentationFormat>
  <Paragraphs>241</Paragraphs>
  <Slides>20</Slides>
  <Notes>15</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20</vt:i4>
      </vt:variant>
    </vt:vector>
  </HeadingPairs>
  <TitlesOfParts>
    <vt:vector size="27" baseType="lpstr">
      <vt:lpstr>MS PGothic</vt:lpstr>
      <vt:lpstr>宋体</vt:lpstr>
      <vt:lpstr>Arial</vt:lpstr>
      <vt:lpstr>Times New Roman</vt:lpstr>
      <vt:lpstr>Wingdings</vt:lpstr>
      <vt:lpstr>gg_icotom_b</vt:lpstr>
      <vt:lpstr>Equation.3</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4. The loss of quantity of product after packaging may occur, which is caused by ordinary and customary exposure to environmental conditions in storage and distribution . 5. In this case, it is necessary to draft specific regulation to inspect the particular prepackage. Presently there are two regulations issued by AQSIQ:JJF 1070.1-2011 and JJF 1070.2-2011. 6.The two regulations provide the correction methods for calculating the actual  quantity of soap and wheat flour respectively.  7. And the date of production for soap products and moisture contained in the wheat flour are mainly considered.</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lala soso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
  <cp:lastModifiedBy>Peter Ulbig</cp:lastModifiedBy>
  <cp:revision>385</cp:revision>
  <dcterms:created xsi:type="dcterms:W3CDTF">2018-04-18T08:55:00Z</dcterms:created>
  <dcterms:modified xsi:type="dcterms:W3CDTF">2018-05-16T04:28:25Z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